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1120" r:id="rId3"/>
    <p:sldId id="909" r:id="rId4"/>
    <p:sldId id="1117" r:id="rId5"/>
    <p:sldId id="1118" r:id="rId6"/>
    <p:sldId id="1116" r:id="rId7"/>
    <p:sldId id="1119" r:id="rId8"/>
    <p:sldId id="1121" r:id="rId9"/>
    <p:sldId id="1122" r:id="rId10"/>
    <p:sldId id="1124" r:id="rId11"/>
    <p:sldId id="1123" r:id="rId12"/>
    <p:sldId id="279" r:id="rId13"/>
    <p:sldId id="288" r:id="rId14"/>
  </p:sldIdLst>
  <p:sldSz cx="12192000" cy="6858000"/>
  <p:notesSz cx="6858000" cy="9144000"/>
  <p:defaultTextStyle>
    <a:defPPr>
      <a:defRPr lang="id-ID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74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18" d="100"/>
          <a:sy n="118" d="100"/>
        </p:scale>
        <p:origin x="19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2754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48C77F06-AD4B-40BB-BBF9-71817FCB638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571D96A-BD7F-4CAD-89E1-B301871310C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42A2C2F-FB62-4D02-8ED4-78AB5FA44EBF}" type="datetimeFigureOut">
              <a:rPr lang="en-US"/>
              <a:pPr>
                <a:defRPr/>
              </a:pPr>
              <a:t>12/17/2020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E8AD565-AF77-4A27-AE4F-F71A9294869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F7E4002-2711-46EF-8162-634B4D6BB2E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8BF0565-A8B7-424E-B498-8D0E9A9B79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7444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F59B9BBF-45DB-48A7-A959-E1E9B524AA4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425496B9-BEAD-4E1F-A8FA-EA35DA9C875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A8415E3-FF8A-4E05-92C3-DCA3E9970624}" type="datetimeFigureOut">
              <a:rPr lang="id-ID"/>
              <a:pPr>
                <a:defRPr/>
              </a:pPr>
              <a:t>17/12/2020</a:t>
            </a:fld>
            <a:endParaRPr lang="id-ID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xmlns="" id="{CCC1D33E-0B47-40C6-BF59-89252EE06D0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d-ID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xmlns="" id="{6DA894FD-6449-46AB-8775-F86A24E748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id-ID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0A54E82-70CE-48A4-B007-2D3F12D962E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04B8C76-E6B8-4F5E-B09B-62FDC9F5E4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5D04E72-CA92-410C-95B2-BB5170D8620E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950634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xmlns="" id="{49FF1047-562A-49CB-AC50-0B903A8E02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xmlns="" id="{5A1BE7BE-D0A8-4C28-A52B-9497C692C7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xmlns="" id="{461DEB31-473F-4E2A-BECF-65AA8D4635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FB43409-DBD9-4DAF-A505-3F61620FA94D}" type="slidenum">
              <a:rPr lang="id-ID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id-ID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368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xmlns="" id="{49FF1047-562A-49CB-AC50-0B903A8E02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xmlns="" id="{5A1BE7BE-D0A8-4C28-A52B-9497C692C7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xmlns="" id="{461DEB31-473F-4E2A-BECF-65AA8D4635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FB43409-DBD9-4DAF-A505-3F61620FA94D}" type="slidenum">
              <a:rPr lang="id-ID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id-ID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140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xmlns="" id="{49FF1047-562A-49CB-AC50-0B903A8E02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xmlns="" id="{5A1BE7BE-D0A8-4C28-A52B-9497C692C7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xmlns="" id="{461DEB31-473F-4E2A-BECF-65AA8D4635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FB43409-DBD9-4DAF-A505-3F61620FA94D}" type="slidenum">
              <a:rPr lang="id-ID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id-ID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750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id-ID" noProof="0" dirty="0"/>
          </a:p>
        </p:txBody>
      </p:sp>
      <p:sp>
        <p:nvSpPr>
          <p:cNvPr id="3" name="Rectangle 2"/>
          <p:cNvSpPr/>
          <p:nvPr userDrawn="1"/>
        </p:nvSpPr>
        <p:spPr>
          <a:xfrm>
            <a:off x="9490243" y="5706359"/>
            <a:ext cx="2520779" cy="85673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458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truction Pag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096000" y="549440"/>
            <a:ext cx="2181726" cy="1267327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 dirty="0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6096000" y="2045367"/>
            <a:ext cx="2181726" cy="1267327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096000" y="3549317"/>
            <a:ext cx="2181726" cy="1267327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096000" y="5045244"/>
            <a:ext cx="2181726" cy="1267327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 dirty="0"/>
          </a:p>
        </p:txBody>
      </p:sp>
    </p:spTree>
    <p:extLst>
      <p:ext uri="{BB962C8B-B14F-4D97-AF65-F5344CB8AC3E}">
        <p14:creationId xmlns:p14="http://schemas.microsoft.com/office/powerpoint/2010/main" val="4049842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truction Pag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475914" y="545123"/>
            <a:ext cx="2848708" cy="5785340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5664786" y="545124"/>
            <a:ext cx="1828800" cy="2704513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7833750" y="545124"/>
            <a:ext cx="1828800" cy="2704513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0002714" y="562712"/>
            <a:ext cx="1828800" cy="2686926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5664786" y="3608363"/>
            <a:ext cx="1828800" cy="2704513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7833750" y="3608363"/>
            <a:ext cx="1828800" cy="2704513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0002714" y="3625950"/>
            <a:ext cx="1828800" cy="2704513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17150278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truction Pag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46651" y="3429000"/>
            <a:ext cx="2813538" cy="2810020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  <p:sp>
        <p:nvSpPr>
          <p:cNvPr id="22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3270740" y="618980"/>
            <a:ext cx="2813538" cy="2810020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  <p:sp>
        <p:nvSpPr>
          <p:cNvPr id="23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6105380" y="3429000"/>
            <a:ext cx="2813538" cy="2810020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  <p:sp>
        <p:nvSpPr>
          <p:cNvPr id="24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8918918" y="618980"/>
            <a:ext cx="2813538" cy="2810020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30270306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truction Pag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234546" y="265198"/>
            <a:ext cx="2743200" cy="3057236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9199419" y="265198"/>
            <a:ext cx="2743200" cy="3057236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34546" y="3535566"/>
            <a:ext cx="2743200" cy="3057236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199419" y="3535566"/>
            <a:ext cx="2743200" cy="3057236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24375933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truction Pag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3948545" cy="6858000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243457" y="0"/>
            <a:ext cx="3948543" cy="6858000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25767872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truction Pag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5999" cy="6858000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11423052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struction Pag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" y="0"/>
            <a:ext cx="6095999" cy="6858000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36971074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90851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100549" y="1"/>
            <a:ext cx="6091451" cy="5227093"/>
          </a:xfrm>
          <a:custGeom>
            <a:avLst/>
            <a:gdLst>
              <a:gd name="connsiteX0" fmla="*/ 2645850 w 6091451"/>
              <a:gd name="connsiteY0" fmla="*/ 0 h 5227093"/>
              <a:gd name="connsiteX1" fmla="*/ 6091451 w 6091451"/>
              <a:gd name="connsiteY1" fmla="*/ 0 h 5227093"/>
              <a:gd name="connsiteX2" fmla="*/ 6091451 w 6091451"/>
              <a:gd name="connsiteY2" fmla="*/ 1420015 h 5227093"/>
              <a:gd name="connsiteX3" fmla="*/ 4164384 w 6091451"/>
              <a:gd name="connsiteY3" fmla="*/ 5227093 h 5227093"/>
              <a:gd name="connsiteX4" fmla="*/ 0 w 6091451"/>
              <a:gd name="connsiteY4" fmla="*/ 5227093 h 522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1451" h="5227093">
                <a:moveTo>
                  <a:pt x="2645850" y="0"/>
                </a:moveTo>
                <a:lnTo>
                  <a:pt x="6091451" y="0"/>
                </a:lnTo>
                <a:lnTo>
                  <a:pt x="6091451" y="1420015"/>
                </a:lnTo>
                <a:lnTo>
                  <a:pt x="4164384" y="5227093"/>
                </a:lnTo>
                <a:lnTo>
                  <a:pt x="0" y="522709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9291539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663822" y="0"/>
            <a:ext cx="6528179" cy="6858000"/>
          </a:xfrm>
          <a:custGeom>
            <a:avLst/>
            <a:gdLst>
              <a:gd name="connsiteX0" fmla="*/ 3652502 w 6528179"/>
              <a:gd name="connsiteY0" fmla="*/ 0 h 6858000"/>
              <a:gd name="connsiteX1" fmla="*/ 6528179 w 6528179"/>
              <a:gd name="connsiteY1" fmla="*/ 0 h 6858000"/>
              <a:gd name="connsiteX2" fmla="*/ 6528179 w 6528179"/>
              <a:gd name="connsiteY2" fmla="*/ 6858000 h 6858000"/>
              <a:gd name="connsiteX3" fmla="*/ 0 w 652817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28179" h="6858000">
                <a:moveTo>
                  <a:pt x="3652502" y="0"/>
                </a:moveTo>
                <a:lnTo>
                  <a:pt x="6528179" y="0"/>
                </a:lnTo>
                <a:lnTo>
                  <a:pt x="652817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20517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truction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8977745" y="0"/>
            <a:ext cx="3214255" cy="6858000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3930427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16926" y="2518011"/>
            <a:ext cx="4367830" cy="4339988"/>
          </a:xfrm>
          <a:custGeom>
            <a:avLst/>
            <a:gdLst>
              <a:gd name="connsiteX0" fmla="*/ 2190435 w 4367830"/>
              <a:gd name="connsiteY0" fmla="*/ 0 h 4339988"/>
              <a:gd name="connsiteX1" fmla="*/ 4367830 w 4367830"/>
              <a:gd name="connsiteY1" fmla="*/ 0 h 4339988"/>
              <a:gd name="connsiteX2" fmla="*/ 2177395 w 4367830"/>
              <a:gd name="connsiteY2" fmla="*/ 4339988 h 4339988"/>
              <a:gd name="connsiteX3" fmla="*/ 0 w 4367830"/>
              <a:gd name="connsiteY3" fmla="*/ 4339988 h 433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7830" h="4339988">
                <a:moveTo>
                  <a:pt x="2190435" y="0"/>
                </a:moveTo>
                <a:lnTo>
                  <a:pt x="4367830" y="0"/>
                </a:lnTo>
                <a:lnTo>
                  <a:pt x="2177395" y="4339988"/>
                </a:lnTo>
                <a:lnTo>
                  <a:pt x="0" y="43399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2937047" y="4553803"/>
            <a:ext cx="3373818" cy="2304197"/>
          </a:xfrm>
          <a:custGeom>
            <a:avLst/>
            <a:gdLst>
              <a:gd name="connsiteX0" fmla="*/ 1162951 w 3373818"/>
              <a:gd name="connsiteY0" fmla="*/ 0 h 2304197"/>
              <a:gd name="connsiteX1" fmla="*/ 3373818 w 3373818"/>
              <a:gd name="connsiteY1" fmla="*/ 0 h 2304197"/>
              <a:gd name="connsiteX2" fmla="*/ 2210867 w 3373818"/>
              <a:gd name="connsiteY2" fmla="*/ 2304197 h 2304197"/>
              <a:gd name="connsiteX3" fmla="*/ 0 w 3373818"/>
              <a:gd name="connsiteY3" fmla="*/ 2304197 h 230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3818" h="2304197">
                <a:moveTo>
                  <a:pt x="1162951" y="0"/>
                </a:moveTo>
                <a:lnTo>
                  <a:pt x="3373818" y="0"/>
                </a:lnTo>
                <a:lnTo>
                  <a:pt x="2210867" y="2304197"/>
                </a:lnTo>
                <a:lnTo>
                  <a:pt x="0" y="230419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4133003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3437578"/>
            <a:ext cx="9785446" cy="2749577"/>
          </a:xfrm>
          <a:custGeom>
            <a:avLst/>
            <a:gdLst>
              <a:gd name="connsiteX0" fmla="*/ 0 w 9785446"/>
              <a:gd name="connsiteY0" fmla="*/ 0 h 2756848"/>
              <a:gd name="connsiteX1" fmla="*/ 8331953 w 9785446"/>
              <a:gd name="connsiteY1" fmla="*/ 0 h 2756848"/>
              <a:gd name="connsiteX2" fmla="*/ 9785446 w 9785446"/>
              <a:gd name="connsiteY2" fmla="*/ 2756848 h 2756848"/>
              <a:gd name="connsiteX3" fmla="*/ 0 w 9785446"/>
              <a:gd name="connsiteY3" fmla="*/ 2756848 h 2756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85446" h="2756848">
                <a:moveTo>
                  <a:pt x="0" y="0"/>
                </a:moveTo>
                <a:lnTo>
                  <a:pt x="8331953" y="0"/>
                </a:lnTo>
                <a:lnTo>
                  <a:pt x="9785446" y="2756848"/>
                </a:lnTo>
                <a:lnTo>
                  <a:pt x="0" y="2756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270536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835019" cy="3425588"/>
          </a:xfrm>
          <a:custGeom>
            <a:avLst/>
            <a:gdLst>
              <a:gd name="connsiteX0" fmla="*/ 0 w 3835019"/>
              <a:gd name="connsiteY0" fmla="*/ 0 h 3425588"/>
              <a:gd name="connsiteX1" fmla="*/ 1942964 w 3835019"/>
              <a:gd name="connsiteY1" fmla="*/ 0 h 3425588"/>
              <a:gd name="connsiteX2" fmla="*/ 3835019 w 3835019"/>
              <a:gd name="connsiteY2" fmla="*/ 3425588 h 3425588"/>
              <a:gd name="connsiteX3" fmla="*/ 670580 w 3835019"/>
              <a:gd name="connsiteY3" fmla="*/ 3425588 h 3425588"/>
              <a:gd name="connsiteX4" fmla="*/ 0 w 3835019"/>
              <a:gd name="connsiteY4" fmla="*/ 2211495 h 3425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35019" h="3425588">
                <a:moveTo>
                  <a:pt x="0" y="0"/>
                </a:moveTo>
                <a:lnTo>
                  <a:pt x="1942964" y="0"/>
                </a:lnTo>
                <a:lnTo>
                  <a:pt x="3835019" y="3425588"/>
                </a:lnTo>
                <a:lnTo>
                  <a:pt x="670580" y="3425588"/>
                </a:lnTo>
                <a:lnTo>
                  <a:pt x="0" y="221149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709680" y="3605284"/>
            <a:ext cx="4572003" cy="2537910"/>
          </a:xfrm>
          <a:custGeom>
            <a:avLst/>
            <a:gdLst>
              <a:gd name="connsiteX0" fmla="*/ 0 w 4572003"/>
              <a:gd name="connsiteY0" fmla="*/ 0 h 2537910"/>
              <a:gd name="connsiteX1" fmla="*/ 3170239 w 4572003"/>
              <a:gd name="connsiteY1" fmla="*/ 0 h 2537910"/>
              <a:gd name="connsiteX2" fmla="*/ 4572003 w 4572003"/>
              <a:gd name="connsiteY2" fmla="*/ 2537910 h 2537910"/>
              <a:gd name="connsiteX3" fmla="*/ 1401764 w 4572003"/>
              <a:gd name="connsiteY3" fmla="*/ 2537910 h 253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3" h="2537910">
                <a:moveTo>
                  <a:pt x="0" y="0"/>
                </a:moveTo>
                <a:lnTo>
                  <a:pt x="3170239" y="0"/>
                </a:lnTo>
                <a:lnTo>
                  <a:pt x="4572003" y="2537910"/>
                </a:lnTo>
                <a:lnTo>
                  <a:pt x="1401764" y="25379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4234181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059606" y="1589390"/>
            <a:ext cx="6132394" cy="5268610"/>
          </a:xfrm>
          <a:custGeom>
            <a:avLst/>
            <a:gdLst>
              <a:gd name="connsiteX0" fmla="*/ 0 w 6132394"/>
              <a:gd name="connsiteY0" fmla="*/ 0 h 5268610"/>
              <a:gd name="connsiteX1" fmla="*/ 3222383 w 6132394"/>
              <a:gd name="connsiteY1" fmla="*/ 0 h 5268610"/>
              <a:gd name="connsiteX2" fmla="*/ 6132394 w 6132394"/>
              <a:gd name="connsiteY2" fmla="*/ 5268610 h 5268610"/>
              <a:gd name="connsiteX3" fmla="*/ 2910011 w 6132394"/>
              <a:gd name="connsiteY3" fmla="*/ 5268610 h 5268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2394" h="5268610">
                <a:moveTo>
                  <a:pt x="0" y="0"/>
                </a:moveTo>
                <a:lnTo>
                  <a:pt x="3222383" y="0"/>
                </a:lnTo>
                <a:lnTo>
                  <a:pt x="6132394" y="5268610"/>
                </a:lnTo>
                <a:lnTo>
                  <a:pt x="2910011" y="52686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736765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8197502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549900" y="685800"/>
            <a:ext cx="3594100" cy="2743200"/>
          </a:xfrm>
          <a:custGeom>
            <a:avLst/>
            <a:gdLst>
              <a:gd name="connsiteX0" fmla="*/ 1384520 w 3594100"/>
              <a:gd name="connsiteY0" fmla="*/ 0 h 2743200"/>
              <a:gd name="connsiteX1" fmla="*/ 3594100 w 3594100"/>
              <a:gd name="connsiteY1" fmla="*/ 0 h 2743200"/>
              <a:gd name="connsiteX2" fmla="*/ 2209580 w 3594100"/>
              <a:gd name="connsiteY2" fmla="*/ 2743200 h 2743200"/>
              <a:gd name="connsiteX3" fmla="*/ 0 w 35941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4100" h="2743200">
                <a:moveTo>
                  <a:pt x="1384520" y="0"/>
                </a:moveTo>
                <a:lnTo>
                  <a:pt x="3594100" y="0"/>
                </a:lnTo>
                <a:lnTo>
                  <a:pt x="2209580" y="2743200"/>
                </a:lnTo>
                <a:lnTo>
                  <a:pt x="0" y="27432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7900370" y="0"/>
            <a:ext cx="4291630" cy="3429000"/>
          </a:xfrm>
          <a:custGeom>
            <a:avLst/>
            <a:gdLst>
              <a:gd name="connsiteX0" fmla="*/ 1730650 w 4291630"/>
              <a:gd name="connsiteY0" fmla="*/ 0 h 3429000"/>
              <a:gd name="connsiteX1" fmla="*/ 4291630 w 4291630"/>
              <a:gd name="connsiteY1" fmla="*/ 0 h 3429000"/>
              <a:gd name="connsiteX2" fmla="*/ 4291630 w 4291630"/>
              <a:gd name="connsiteY2" fmla="*/ 1202702 h 3429000"/>
              <a:gd name="connsiteX3" fmla="*/ 3167995 w 4291630"/>
              <a:gd name="connsiteY3" fmla="*/ 3429000 h 3429000"/>
              <a:gd name="connsiteX4" fmla="*/ 0 w 4291630"/>
              <a:gd name="connsiteY4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1630" h="3429000">
                <a:moveTo>
                  <a:pt x="1730650" y="0"/>
                </a:moveTo>
                <a:lnTo>
                  <a:pt x="4291630" y="0"/>
                </a:lnTo>
                <a:lnTo>
                  <a:pt x="4291630" y="1202702"/>
                </a:lnTo>
                <a:lnTo>
                  <a:pt x="3167995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010399" y="3543300"/>
            <a:ext cx="3035300" cy="1701800"/>
          </a:xfrm>
          <a:custGeom>
            <a:avLst/>
            <a:gdLst>
              <a:gd name="connsiteX0" fmla="*/ 858915 w 3035300"/>
              <a:gd name="connsiteY0" fmla="*/ 0 h 1701800"/>
              <a:gd name="connsiteX1" fmla="*/ 3035300 w 3035300"/>
              <a:gd name="connsiteY1" fmla="*/ 0 h 1701800"/>
              <a:gd name="connsiteX2" fmla="*/ 2176385 w 3035300"/>
              <a:gd name="connsiteY2" fmla="*/ 1701800 h 1701800"/>
              <a:gd name="connsiteX3" fmla="*/ 0 w 3035300"/>
              <a:gd name="connsiteY3" fmla="*/ 1701800 h 170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5300" h="1701800">
                <a:moveTo>
                  <a:pt x="858915" y="0"/>
                </a:moveTo>
                <a:lnTo>
                  <a:pt x="3035300" y="0"/>
                </a:lnTo>
                <a:lnTo>
                  <a:pt x="2176385" y="1701800"/>
                </a:lnTo>
                <a:lnTo>
                  <a:pt x="0" y="17018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8459752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-2" y="0"/>
            <a:ext cx="7124132" cy="6858000"/>
          </a:xfrm>
          <a:custGeom>
            <a:avLst/>
            <a:gdLst>
              <a:gd name="connsiteX0" fmla="*/ 2 w 7124132"/>
              <a:gd name="connsiteY0" fmla="*/ 2500392 h 6858000"/>
              <a:gd name="connsiteX1" fmla="*/ 1250420 w 7124132"/>
              <a:gd name="connsiteY1" fmla="*/ 2500392 h 6858000"/>
              <a:gd name="connsiteX2" fmla="*/ 3657258 w 7124132"/>
              <a:gd name="connsiteY2" fmla="*/ 6858000 h 6858000"/>
              <a:gd name="connsiteX3" fmla="*/ 321005 w 7124132"/>
              <a:gd name="connsiteY3" fmla="*/ 6858000 h 6858000"/>
              <a:gd name="connsiteX4" fmla="*/ 2 w 7124132"/>
              <a:gd name="connsiteY4" fmla="*/ 6276821 h 6858000"/>
              <a:gd name="connsiteX5" fmla="*/ 0 w 7124132"/>
              <a:gd name="connsiteY5" fmla="*/ 0 h 6858000"/>
              <a:gd name="connsiteX6" fmla="*/ 3336253 w 7124132"/>
              <a:gd name="connsiteY6" fmla="*/ 0 h 6858000"/>
              <a:gd name="connsiteX7" fmla="*/ 7124132 w 7124132"/>
              <a:gd name="connsiteY7" fmla="*/ 6858000 h 6858000"/>
              <a:gd name="connsiteX8" fmla="*/ 3787879 w 7124132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24132" h="6858000">
                <a:moveTo>
                  <a:pt x="2" y="2500392"/>
                </a:moveTo>
                <a:lnTo>
                  <a:pt x="1250420" y="2500392"/>
                </a:lnTo>
                <a:lnTo>
                  <a:pt x="3657258" y="6858000"/>
                </a:lnTo>
                <a:lnTo>
                  <a:pt x="321005" y="6858000"/>
                </a:lnTo>
                <a:lnTo>
                  <a:pt x="2" y="6276821"/>
                </a:lnTo>
                <a:close/>
                <a:moveTo>
                  <a:pt x="0" y="0"/>
                </a:moveTo>
                <a:lnTo>
                  <a:pt x="3336253" y="0"/>
                </a:lnTo>
                <a:lnTo>
                  <a:pt x="7124132" y="6858000"/>
                </a:lnTo>
                <a:lnTo>
                  <a:pt x="3787879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847493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5148631" y="3439236"/>
            <a:ext cx="3166281" cy="1801504"/>
          </a:xfrm>
          <a:custGeom>
            <a:avLst/>
            <a:gdLst>
              <a:gd name="connsiteX0" fmla="*/ 936242 w 3166281"/>
              <a:gd name="connsiteY0" fmla="*/ 0 h 1801504"/>
              <a:gd name="connsiteX1" fmla="*/ 3166281 w 3166281"/>
              <a:gd name="connsiteY1" fmla="*/ 0 h 1801504"/>
              <a:gd name="connsiteX2" fmla="*/ 2230039 w 3166281"/>
              <a:gd name="connsiteY2" fmla="*/ 1801504 h 1801504"/>
              <a:gd name="connsiteX3" fmla="*/ 0 w 3166281"/>
              <a:gd name="connsiteY3" fmla="*/ 1801504 h 180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6281" h="1801504">
                <a:moveTo>
                  <a:pt x="936242" y="0"/>
                </a:moveTo>
                <a:lnTo>
                  <a:pt x="3166281" y="0"/>
                </a:lnTo>
                <a:lnTo>
                  <a:pt x="2230039" y="1801504"/>
                </a:lnTo>
                <a:lnTo>
                  <a:pt x="0" y="180150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7560858" y="3439236"/>
            <a:ext cx="3166281" cy="1801504"/>
          </a:xfrm>
          <a:custGeom>
            <a:avLst/>
            <a:gdLst>
              <a:gd name="connsiteX0" fmla="*/ 936242 w 3166281"/>
              <a:gd name="connsiteY0" fmla="*/ 0 h 1801504"/>
              <a:gd name="connsiteX1" fmla="*/ 3166281 w 3166281"/>
              <a:gd name="connsiteY1" fmla="*/ 0 h 1801504"/>
              <a:gd name="connsiteX2" fmla="*/ 2230039 w 3166281"/>
              <a:gd name="connsiteY2" fmla="*/ 1801504 h 1801504"/>
              <a:gd name="connsiteX3" fmla="*/ 0 w 3166281"/>
              <a:gd name="connsiteY3" fmla="*/ 1801504 h 180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6281" h="1801504">
                <a:moveTo>
                  <a:pt x="936242" y="0"/>
                </a:moveTo>
                <a:lnTo>
                  <a:pt x="3166281" y="0"/>
                </a:lnTo>
                <a:lnTo>
                  <a:pt x="2230039" y="1801504"/>
                </a:lnTo>
                <a:lnTo>
                  <a:pt x="0" y="180150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8299305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528179" cy="6858000"/>
          </a:xfrm>
          <a:custGeom>
            <a:avLst/>
            <a:gdLst>
              <a:gd name="connsiteX0" fmla="*/ 0 w 6528179"/>
              <a:gd name="connsiteY0" fmla="*/ 0 h 6858000"/>
              <a:gd name="connsiteX1" fmla="*/ 2875677 w 6528179"/>
              <a:gd name="connsiteY1" fmla="*/ 0 h 6858000"/>
              <a:gd name="connsiteX2" fmla="*/ 6528179 w 6528179"/>
              <a:gd name="connsiteY2" fmla="*/ 6858000 h 6858000"/>
              <a:gd name="connsiteX3" fmla="*/ 0 w 652817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28179" h="6858000">
                <a:moveTo>
                  <a:pt x="0" y="0"/>
                </a:moveTo>
                <a:lnTo>
                  <a:pt x="2875677" y="0"/>
                </a:lnTo>
                <a:lnTo>
                  <a:pt x="652817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294815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3972"/>
            <a:ext cx="7028596" cy="6854028"/>
          </a:xfrm>
          <a:custGeom>
            <a:avLst/>
            <a:gdLst>
              <a:gd name="connsiteX0" fmla="*/ 3582121 w 7028596"/>
              <a:gd name="connsiteY0" fmla="*/ 0 h 6854028"/>
              <a:gd name="connsiteX1" fmla="*/ 7028596 w 7028596"/>
              <a:gd name="connsiteY1" fmla="*/ 0 h 6854028"/>
              <a:gd name="connsiteX2" fmla="*/ 3446475 w 7028596"/>
              <a:gd name="connsiteY2" fmla="*/ 6854028 h 6854028"/>
              <a:gd name="connsiteX3" fmla="*/ 0 w 7028596"/>
              <a:gd name="connsiteY3" fmla="*/ 6854028 h 6854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8596" h="6854028">
                <a:moveTo>
                  <a:pt x="3582121" y="0"/>
                </a:moveTo>
                <a:lnTo>
                  <a:pt x="7028596" y="0"/>
                </a:lnTo>
                <a:lnTo>
                  <a:pt x="3446475" y="6854028"/>
                </a:lnTo>
                <a:lnTo>
                  <a:pt x="0" y="685402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717707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truction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086678" y="526774"/>
            <a:ext cx="4240695" cy="5804452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34607366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680660" y="3550693"/>
            <a:ext cx="3166281" cy="1717343"/>
          </a:xfrm>
          <a:custGeom>
            <a:avLst/>
            <a:gdLst>
              <a:gd name="connsiteX0" fmla="*/ 892503 w 3166281"/>
              <a:gd name="connsiteY0" fmla="*/ 0 h 1717343"/>
              <a:gd name="connsiteX1" fmla="*/ 3166281 w 3166281"/>
              <a:gd name="connsiteY1" fmla="*/ 0 h 1717343"/>
              <a:gd name="connsiteX2" fmla="*/ 2273778 w 3166281"/>
              <a:gd name="connsiteY2" fmla="*/ 1717343 h 1717343"/>
              <a:gd name="connsiteX3" fmla="*/ 0 w 3166281"/>
              <a:gd name="connsiteY3" fmla="*/ 1717343 h 1717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6281" h="1717343">
                <a:moveTo>
                  <a:pt x="892503" y="0"/>
                </a:moveTo>
                <a:lnTo>
                  <a:pt x="3166281" y="0"/>
                </a:lnTo>
                <a:lnTo>
                  <a:pt x="2273778" y="1717343"/>
                </a:lnTo>
                <a:lnTo>
                  <a:pt x="0" y="171734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6008440" y="1624083"/>
            <a:ext cx="3166281" cy="1801504"/>
          </a:xfrm>
          <a:custGeom>
            <a:avLst/>
            <a:gdLst>
              <a:gd name="connsiteX0" fmla="*/ 936242 w 3166281"/>
              <a:gd name="connsiteY0" fmla="*/ 0 h 1801504"/>
              <a:gd name="connsiteX1" fmla="*/ 3166281 w 3166281"/>
              <a:gd name="connsiteY1" fmla="*/ 0 h 1801504"/>
              <a:gd name="connsiteX2" fmla="*/ 2230039 w 3166281"/>
              <a:gd name="connsiteY2" fmla="*/ 1801504 h 1801504"/>
              <a:gd name="connsiteX3" fmla="*/ 0 w 3166281"/>
              <a:gd name="connsiteY3" fmla="*/ 1801504 h 180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6281" h="1801504">
                <a:moveTo>
                  <a:pt x="936242" y="0"/>
                </a:moveTo>
                <a:lnTo>
                  <a:pt x="3166281" y="0"/>
                </a:lnTo>
                <a:lnTo>
                  <a:pt x="2230039" y="1801504"/>
                </a:lnTo>
                <a:lnTo>
                  <a:pt x="0" y="180150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8420666" y="1624083"/>
            <a:ext cx="3166281" cy="1801504"/>
          </a:xfrm>
          <a:custGeom>
            <a:avLst/>
            <a:gdLst>
              <a:gd name="connsiteX0" fmla="*/ 936242 w 3166281"/>
              <a:gd name="connsiteY0" fmla="*/ 0 h 1801504"/>
              <a:gd name="connsiteX1" fmla="*/ 3166281 w 3166281"/>
              <a:gd name="connsiteY1" fmla="*/ 0 h 1801504"/>
              <a:gd name="connsiteX2" fmla="*/ 2230039 w 3166281"/>
              <a:gd name="connsiteY2" fmla="*/ 1801504 h 1801504"/>
              <a:gd name="connsiteX3" fmla="*/ 0 w 3166281"/>
              <a:gd name="connsiteY3" fmla="*/ 1801504 h 180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6281" h="1801504">
                <a:moveTo>
                  <a:pt x="936242" y="0"/>
                </a:moveTo>
                <a:lnTo>
                  <a:pt x="3166281" y="0"/>
                </a:lnTo>
                <a:lnTo>
                  <a:pt x="2230039" y="1801504"/>
                </a:lnTo>
                <a:lnTo>
                  <a:pt x="0" y="180150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5092886" y="3550693"/>
            <a:ext cx="3166281" cy="1717343"/>
          </a:xfrm>
          <a:custGeom>
            <a:avLst/>
            <a:gdLst>
              <a:gd name="connsiteX0" fmla="*/ 892503 w 3166281"/>
              <a:gd name="connsiteY0" fmla="*/ 0 h 1717343"/>
              <a:gd name="connsiteX1" fmla="*/ 3166281 w 3166281"/>
              <a:gd name="connsiteY1" fmla="*/ 0 h 1717343"/>
              <a:gd name="connsiteX2" fmla="*/ 2273778 w 3166281"/>
              <a:gd name="connsiteY2" fmla="*/ 1717343 h 1717343"/>
              <a:gd name="connsiteX3" fmla="*/ 0 w 3166281"/>
              <a:gd name="connsiteY3" fmla="*/ 1717343 h 1717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6281" h="1717343">
                <a:moveTo>
                  <a:pt x="892503" y="0"/>
                </a:moveTo>
                <a:lnTo>
                  <a:pt x="3166281" y="0"/>
                </a:lnTo>
                <a:lnTo>
                  <a:pt x="2273778" y="1717343"/>
                </a:lnTo>
                <a:lnTo>
                  <a:pt x="0" y="171734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0866097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442949" y="3425588"/>
            <a:ext cx="1739866" cy="1842448"/>
          </a:xfrm>
          <a:custGeom>
            <a:avLst/>
            <a:gdLst>
              <a:gd name="connsiteX0" fmla="*/ 0 w 1739866"/>
              <a:gd name="connsiteY0" fmla="*/ 0 h 1842448"/>
              <a:gd name="connsiteX1" fmla="*/ 1739866 w 1739866"/>
              <a:gd name="connsiteY1" fmla="*/ 0 h 1842448"/>
              <a:gd name="connsiteX2" fmla="*/ 1739866 w 1739866"/>
              <a:gd name="connsiteY2" fmla="*/ 1842448 h 1842448"/>
              <a:gd name="connsiteX3" fmla="*/ 0 w 1739866"/>
              <a:gd name="connsiteY3" fmla="*/ 1842448 h 1842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9866" h="1842448">
                <a:moveTo>
                  <a:pt x="0" y="0"/>
                </a:moveTo>
                <a:lnTo>
                  <a:pt x="1739866" y="0"/>
                </a:lnTo>
                <a:lnTo>
                  <a:pt x="1739866" y="1842448"/>
                </a:lnTo>
                <a:lnTo>
                  <a:pt x="0" y="18424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4310491" y="3425588"/>
            <a:ext cx="1739866" cy="1842448"/>
          </a:xfrm>
          <a:custGeom>
            <a:avLst/>
            <a:gdLst>
              <a:gd name="connsiteX0" fmla="*/ 0 w 1739866"/>
              <a:gd name="connsiteY0" fmla="*/ 0 h 1842448"/>
              <a:gd name="connsiteX1" fmla="*/ 1739866 w 1739866"/>
              <a:gd name="connsiteY1" fmla="*/ 0 h 1842448"/>
              <a:gd name="connsiteX2" fmla="*/ 1739866 w 1739866"/>
              <a:gd name="connsiteY2" fmla="*/ 1842448 h 1842448"/>
              <a:gd name="connsiteX3" fmla="*/ 0 w 1739866"/>
              <a:gd name="connsiteY3" fmla="*/ 1842448 h 1842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9866" h="1842448">
                <a:moveTo>
                  <a:pt x="0" y="0"/>
                </a:moveTo>
                <a:lnTo>
                  <a:pt x="1739866" y="0"/>
                </a:lnTo>
                <a:lnTo>
                  <a:pt x="1739866" y="1842448"/>
                </a:lnTo>
                <a:lnTo>
                  <a:pt x="0" y="18424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178037" y="3425588"/>
            <a:ext cx="1739866" cy="1842448"/>
          </a:xfrm>
          <a:custGeom>
            <a:avLst/>
            <a:gdLst>
              <a:gd name="connsiteX0" fmla="*/ 0 w 1739866"/>
              <a:gd name="connsiteY0" fmla="*/ 0 h 1842448"/>
              <a:gd name="connsiteX1" fmla="*/ 1739866 w 1739866"/>
              <a:gd name="connsiteY1" fmla="*/ 0 h 1842448"/>
              <a:gd name="connsiteX2" fmla="*/ 1739866 w 1739866"/>
              <a:gd name="connsiteY2" fmla="*/ 1842448 h 1842448"/>
              <a:gd name="connsiteX3" fmla="*/ 0 w 1739866"/>
              <a:gd name="connsiteY3" fmla="*/ 1842448 h 1842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9866" h="1842448">
                <a:moveTo>
                  <a:pt x="0" y="0"/>
                </a:moveTo>
                <a:lnTo>
                  <a:pt x="1739866" y="0"/>
                </a:lnTo>
                <a:lnTo>
                  <a:pt x="1739866" y="1842448"/>
                </a:lnTo>
                <a:lnTo>
                  <a:pt x="0" y="18424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45579" y="3425588"/>
            <a:ext cx="1739866" cy="1842448"/>
          </a:xfrm>
          <a:custGeom>
            <a:avLst/>
            <a:gdLst>
              <a:gd name="connsiteX0" fmla="*/ 0 w 1739866"/>
              <a:gd name="connsiteY0" fmla="*/ 0 h 1842448"/>
              <a:gd name="connsiteX1" fmla="*/ 1739866 w 1739866"/>
              <a:gd name="connsiteY1" fmla="*/ 0 h 1842448"/>
              <a:gd name="connsiteX2" fmla="*/ 1739866 w 1739866"/>
              <a:gd name="connsiteY2" fmla="*/ 1842448 h 1842448"/>
              <a:gd name="connsiteX3" fmla="*/ 0 w 1739866"/>
              <a:gd name="connsiteY3" fmla="*/ 1842448 h 1842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9866" h="1842448">
                <a:moveTo>
                  <a:pt x="0" y="0"/>
                </a:moveTo>
                <a:lnTo>
                  <a:pt x="1739866" y="0"/>
                </a:lnTo>
                <a:lnTo>
                  <a:pt x="1739866" y="1842448"/>
                </a:lnTo>
                <a:lnTo>
                  <a:pt x="0" y="18424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1478405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10848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628692" y="1612712"/>
            <a:ext cx="4105704" cy="3316406"/>
          </a:xfrm>
          <a:custGeom>
            <a:avLst/>
            <a:gdLst>
              <a:gd name="connsiteX0" fmla="*/ 1802500 w 4105704"/>
              <a:gd name="connsiteY0" fmla="*/ 0 h 3316406"/>
              <a:gd name="connsiteX1" fmla="*/ 4105704 w 4105704"/>
              <a:gd name="connsiteY1" fmla="*/ 0 h 3316406"/>
              <a:gd name="connsiteX2" fmla="*/ 2303204 w 4105704"/>
              <a:gd name="connsiteY2" fmla="*/ 3316406 h 3316406"/>
              <a:gd name="connsiteX3" fmla="*/ 0 w 4105704"/>
              <a:gd name="connsiteY3" fmla="*/ 3316406 h 331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05704" h="3316406">
                <a:moveTo>
                  <a:pt x="1802500" y="0"/>
                </a:moveTo>
                <a:lnTo>
                  <a:pt x="4105704" y="0"/>
                </a:lnTo>
                <a:lnTo>
                  <a:pt x="2303204" y="3316406"/>
                </a:lnTo>
                <a:lnTo>
                  <a:pt x="0" y="331640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7888403" y="-1"/>
            <a:ext cx="4139823" cy="3439236"/>
          </a:xfrm>
          <a:custGeom>
            <a:avLst/>
            <a:gdLst>
              <a:gd name="connsiteX0" fmla="*/ 1869259 w 4139823"/>
              <a:gd name="connsiteY0" fmla="*/ 0 h 3439236"/>
              <a:gd name="connsiteX1" fmla="*/ 4139823 w 4139823"/>
              <a:gd name="connsiteY1" fmla="*/ 0 h 3439236"/>
              <a:gd name="connsiteX2" fmla="*/ 2270564 w 4139823"/>
              <a:gd name="connsiteY2" fmla="*/ 3439236 h 3439236"/>
              <a:gd name="connsiteX3" fmla="*/ 0 w 4139823"/>
              <a:gd name="connsiteY3" fmla="*/ 3439236 h 3439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9823" h="3439236">
                <a:moveTo>
                  <a:pt x="1869259" y="0"/>
                </a:moveTo>
                <a:lnTo>
                  <a:pt x="4139823" y="0"/>
                </a:lnTo>
                <a:lnTo>
                  <a:pt x="2270564" y="3439236"/>
                </a:lnTo>
                <a:lnTo>
                  <a:pt x="0" y="343923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020936" y="3562066"/>
            <a:ext cx="4105704" cy="3316406"/>
          </a:xfrm>
          <a:custGeom>
            <a:avLst/>
            <a:gdLst>
              <a:gd name="connsiteX0" fmla="*/ 1802500 w 4105704"/>
              <a:gd name="connsiteY0" fmla="*/ 0 h 3316406"/>
              <a:gd name="connsiteX1" fmla="*/ 4105704 w 4105704"/>
              <a:gd name="connsiteY1" fmla="*/ 0 h 3316406"/>
              <a:gd name="connsiteX2" fmla="*/ 2303204 w 4105704"/>
              <a:gd name="connsiteY2" fmla="*/ 3316406 h 3316406"/>
              <a:gd name="connsiteX3" fmla="*/ 0 w 4105704"/>
              <a:gd name="connsiteY3" fmla="*/ 3316406 h 331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05704" h="3316406">
                <a:moveTo>
                  <a:pt x="1802500" y="0"/>
                </a:moveTo>
                <a:lnTo>
                  <a:pt x="4105704" y="0"/>
                </a:lnTo>
                <a:lnTo>
                  <a:pt x="2303204" y="3316406"/>
                </a:lnTo>
                <a:lnTo>
                  <a:pt x="0" y="331640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16570228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172501" y="-1"/>
            <a:ext cx="7019499" cy="6858000"/>
          </a:xfrm>
          <a:custGeom>
            <a:avLst/>
            <a:gdLst>
              <a:gd name="connsiteX0" fmla="*/ 3536328 w 7019499"/>
              <a:gd name="connsiteY0" fmla="*/ 0 h 6858000"/>
              <a:gd name="connsiteX1" fmla="*/ 7019499 w 7019499"/>
              <a:gd name="connsiteY1" fmla="*/ 0 h 6858000"/>
              <a:gd name="connsiteX2" fmla="*/ 7019499 w 7019499"/>
              <a:gd name="connsiteY2" fmla="*/ 1455691 h 6858000"/>
              <a:gd name="connsiteX3" fmla="*/ 4233798 w 7019499"/>
              <a:gd name="connsiteY3" fmla="*/ 6858000 h 6858000"/>
              <a:gd name="connsiteX4" fmla="*/ 0 w 701949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9499" h="6858000">
                <a:moveTo>
                  <a:pt x="3536328" y="0"/>
                </a:moveTo>
                <a:lnTo>
                  <a:pt x="7019499" y="0"/>
                </a:lnTo>
                <a:lnTo>
                  <a:pt x="7019499" y="1455691"/>
                </a:lnTo>
                <a:lnTo>
                  <a:pt x="423379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2945458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244454" y="3537044"/>
            <a:ext cx="6498607" cy="1717343"/>
          </a:xfrm>
          <a:custGeom>
            <a:avLst/>
            <a:gdLst>
              <a:gd name="connsiteX0" fmla="*/ 892503 w 6498607"/>
              <a:gd name="connsiteY0" fmla="*/ 0 h 1717343"/>
              <a:gd name="connsiteX1" fmla="*/ 6498607 w 6498607"/>
              <a:gd name="connsiteY1" fmla="*/ 0 h 1717343"/>
              <a:gd name="connsiteX2" fmla="*/ 5606104 w 6498607"/>
              <a:gd name="connsiteY2" fmla="*/ 1717343 h 1717343"/>
              <a:gd name="connsiteX3" fmla="*/ 0 w 6498607"/>
              <a:gd name="connsiteY3" fmla="*/ 1717343 h 1717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98607" h="1717343">
                <a:moveTo>
                  <a:pt x="892503" y="0"/>
                </a:moveTo>
                <a:lnTo>
                  <a:pt x="6498607" y="0"/>
                </a:lnTo>
                <a:lnTo>
                  <a:pt x="5606104" y="1717343"/>
                </a:lnTo>
                <a:lnTo>
                  <a:pt x="0" y="171734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7028597" y="1596788"/>
            <a:ext cx="5163403" cy="1801504"/>
          </a:xfrm>
          <a:custGeom>
            <a:avLst/>
            <a:gdLst>
              <a:gd name="connsiteX0" fmla="*/ 936242 w 5163403"/>
              <a:gd name="connsiteY0" fmla="*/ 0 h 1801504"/>
              <a:gd name="connsiteX1" fmla="*/ 5163403 w 5163403"/>
              <a:gd name="connsiteY1" fmla="*/ 0 h 1801504"/>
              <a:gd name="connsiteX2" fmla="*/ 5163403 w 5163403"/>
              <a:gd name="connsiteY2" fmla="*/ 1801504 h 1801504"/>
              <a:gd name="connsiteX3" fmla="*/ 0 w 5163403"/>
              <a:gd name="connsiteY3" fmla="*/ 1801504 h 180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3403" h="1801504">
                <a:moveTo>
                  <a:pt x="936242" y="0"/>
                </a:moveTo>
                <a:lnTo>
                  <a:pt x="5163403" y="0"/>
                </a:lnTo>
                <a:lnTo>
                  <a:pt x="5163403" y="1801504"/>
                </a:lnTo>
                <a:lnTo>
                  <a:pt x="0" y="180150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786408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433867" y="0"/>
            <a:ext cx="7369791" cy="6858000"/>
          </a:xfrm>
          <a:custGeom>
            <a:avLst/>
            <a:gdLst>
              <a:gd name="connsiteX0" fmla="*/ 0 w 7369791"/>
              <a:gd name="connsiteY0" fmla="*/ 0 h 6858000"/>
              <a:gd name="connsiteX1" fmla="*/ 3581912 w 7369791"/>
              <a:gd name="connsiteY1" fmla="*/ 0 h 6858000"/>
              <a:gd name="connsiteX2" fmla="*/ 7369791 w 7369791"/>
              <a:gd name="connsiteY2" fmla="*/ 6858000 h 6858000"/>
              <a:gd name="connsiteX3" fmla="*/ 3787879 w 73697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69791" h="6858000">
                <a:moveTo>
                  <a:pt x="0" y="0"/>
                </a:moveTo>
                <a:lnTo>
                  <a:pt x="3581912" y="0"/>
                </a:lnTo>
                <a:lnTo>
                  <a:pt x="7369791" y="6858000"/>
                </a:lnTo>
                <a:lnTo>
                  <a:pt x="3787879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8735361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014949" y="696033"/>
            <a:ext cx="3657600" cy="6161966"/>
          </a:xfrm>
          <a:custGeom>
            <a:avLst/>
            <a:gdLst>
              <a:gd name="connsiteX0" fmla="*/ 0 w 3657600"/>
              <a:gd name="connsiteY0" fmla="*/ 0 h 6161966"/>
              <a:gd name="connsiteX1" fmla="*/ 3657600 w 3657600"/>
              <a:gd name="connsiteY1" fmla="*/ 0 h 6161966"/>
              <a:gd name="connsiteX2" fmla="*/ 3657600 w 3657600"/>
              <a:gd name="connsiteY2" fmla="*/ 6161966 h 6161966"/>
              <a:gd name="connsiteX3" fmla="*/ 0 w 3657600"/>
              <a:gd name="connsiteY3" fmla="*/ 6161966 h 6161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7600" h="6161966">
                <a:moveTo>
                  <a:pt x="0" y="0"/>
                </a:moveTo>
                <a:lnTo>
                  <a:pt x="3657600" y="0"/>
                </a:lnTo>
                <a:lnTo>
                  <a:pt x="3657600" y="6161966"/>
                </a:lnTo>
                <a:lnTo>
                  <a:pt x="0" y="616196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3494226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allelogram 2">
            <a:extLst>
              <a:ext uri="{FF2B5EF4-FFF2-40B4-BE49-F238E27FC236}">
                <a16:creationId xmlns:a16="http://schemas.microsoft.com/office/drawing/2014/main" xmlns="" id="{BB440C6F-E66B-4879-8225-76F3C0C8F26B}"/>
              </a:ext>
            </a:extLst>
          </p:cNvPr>
          <p:cNvSpPr/>
          <p:nvPr userDrawn="1"/>
        </p:nvSpPr>
        <p:spPr>
          <a:xfrm>
            <a:off x="2455863" y="4763"/>
            <a:ext cx="7958137" cy="6853237"/>
          </a:xfrm>
          <a:prstGeom prst="parallelogram">
            <a:avLst>
              <a:gd name="adj" fmla="val 5226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653654" y="715082"/>
            <a:ext cx="6496335" cy="1801504"/>
          </a:xfrm>
          <a:custGeom>
            <a:avLst/>
            <a:gdLst>
              <a:gd name="connsiteX0" fmla="*/ 936242 w 6496335"/>
              <a:gd name="connsiteY0" fmla="*/ 0 h 1801504"/>
              <a:gd name="connsiteX1" fmla="*/ 6496335 w 6496335"/>
              <a:gd name="connsiteY1" fmla="*/ 0 h 1801504"/>
              <a:gd name="connsiteX2" fmla="*/ 5560093 w 6496335"/>
              <a:gd name="connsiteY2" fmla="*/ 1801504 h 1801504"/>
              <a:gd name="connsiteX3" fmla="*/ 0 w 6496335"/>
              <a:gd name="connsiteY3" fmla="*/ 1801504 h 180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96335" h="1801504">
                <a:moveTo>
                  <a:pt x="936242" y="0"/>
                </a:moveTo>
                <a:lnTo>
                  <a:pt x="6496335" y="0"/>
                </a:lnTo>
                <a:lnTo>
                  <a:pt x="5560093" y="1801504"/>
                </a:lnTo>
                <a:lnTo>
                  <a:pt x="0" y="180150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77800" dist="127000" algn="l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30494389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897992" y="2518012"/>
            <a:ext cx="5257712" cy="4339988"/>
          </a:xfrm>
          <a:custGeom>
            <a:avLst/>
            <a:gdLst>
              <a:gd name="connsiteX0" fmla="*/ 2190435 w 5257712"/>
              <a:gd name="connsiteY0" fmla="*/ 0 h 4339988"/>
              <a:gd name="connsiteX1" fmla="*/ 5257712 w 5257712"/>
              <a:gd name="connsiteY1" fmla="*/ 0 h 4339988"/>
              <a:gd name="connsiteX2" fmla="*/ 3067277 w 5257712"/>
              <a:gd name="connsiteY2" fmla="*/ 4339988 h 4339988"/>
              <a:gd name="connsiteX3" fmla="*/ 0 w 5257712"/>
              <a:gd name="connsiteY3" fmla="*/ 4339988 h 433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57712" h="4339988">
                <a:moveTo>
                  <a:pt x="2190435" y="0"/>
                </a:moveTo>
                <a:lnTo>
                  <a:pt x="5257712" y="0"/>
                </a:lnTo>
                <a:lnTo>
                  <a:pt x="3067277" y="4339988"/>
                </a:lnTo>
                <a:lnTo>
                  <a:pt x="0" y="43399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526140" y="0"/>
            <a:ext cx="3665860" cy="4339988"/>
          </a:xfrm>
          <a:custGeom>
            <a:avLst/>
            <a:gdLst>
              <a:gd name="connsiteX0" fmla="*/ 2190435 w 3665860"/>
              <a:gd name="connsiteY0" fmla="*/ 0 h 4339988"/>
              <a:gd name="connsiteX1" fmla="*/ 3665860 w 3665860"/>
              <a:gd name="connsiteY1" fmla="*/ 0 h 4339988"/>
              <a:gd name="connsiteX2" fmla="*/ 3665860 w 3665860"/>
              <a:gd name="connsiteY2" fmla="*/ 3153994 h 4339988"/>
              <a:gd name="connsiteX3" fmla="*/ 3067277 w 3665860"/>
              <a:gd name="connsiteY3" fmla="*/ 4339988 h 4339988"/>
              <a:gd name="connsiteX4" fmla="*/ 0 w 3665860"/>
              <a:gd name="connsiteY4" fmla="*/ 4339988 h 433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5860" h="4339988">
                <a:moveTo>
                  <a:pt x="2190435" y="0"/>
                </a:moveTo>
                <a:lnTo>
                  <a:pt x="3665860" y="0"/>
                </a:lnTo>
                <a:lnTo>
                  <a:pt x="3665860" y="3153994"/>
                </a:lnTo>
                <a:lnTo>
                  <a:pt x="3067277" y="4339988"/>
                </a:lnTo>
                <a:lnTo>
                  <a:pt x="0" y="43399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235466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truction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5387248" y="-1"/>
            <a:ext cx="6804753" cy="6136395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26980323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219825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127845" y="3439236"/>
            <a:ext cx="4599295" cy="3418764"/>
          </a:xfrm>
          <a:custGeom>
            <a:avLst/>
            <a:gdLst>
              <a:gd name="connsiteX0" fmla="*/ 1807364 w 4599295"/>
              <a:gd name="connsiteY0" fmla="*/ 0 h 3418764"/>
              <a:gd name="connsiteX1" fmla="*/ 4599295 w 4599295"/>
              <a:gd name="connsiteY1" fmla="*/ 0 h 3418764"/>
              <a:gd name="connsiteX2" fmla="*/ 2791931 w 4599295"/>
              <a:gd name="connsiteY2" fmla="*/ 3418764 h 3418764"/>
              <a:gd name="connsiteX3" fmla="*/ 0 w 4599295"/>
              <a:gd name="connsiteY3" fmla="*/ 3418764 h 341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9295" h="3418764">
                <a:moveTo>
                  <a:pt x="1807364" y="0"/>
                </a:moveTo>
                <a:lnTo>
                  <a:pt x="4599295" y="0"/>
                </a:lnTo>
                <a:lnTo>
                  <a:pt x="2791931" y="3418764"/>
                </a:lnTo>
                <a:lnTo>
                  <a:pt x="0" y="341876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177801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allelogram 2">
            <a:extLst>
              <a:ext uri="{FF2B5EF4-FFF2-40B4-BE49-F238E27FC236}">
                <a16:creationId xmlns:a16="http://schemas.microsoft.com/office/drawing/2014/main" xmlns="" id="{1BC17D39-B27E-489B-AF9F-C0E0BA7B1D16}"/>
              </a:ext>
            </a:extLst>
          </p:cNvPr>
          <p:cNvSpPr/>
          <p:nvPr userDrawn="1"/>
        </p:nvSpPr>
        <p:spPr>
          <a:xfrm flipH="1">
            <a:off x="2455863" y="4763"/>
            <a:ext cx="7958137" cy="6853237"/>
          </a:xfrm>
          <a:prstGeom prst="parallelogram">
            <a:avLst>
              <a:gd name="adj" fmla="val 5226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199797" y="696034"/>
            <a:ext cx="4544705" cy="6161966"/>
          </a:xfrm>
          <a:custGeom>
            <a:avLst/>
            <a:gdLst>
              <a:gd name="connsiteX0" fmla="*/ 0 w 4544705"/>
              <a:gd name="connsiteY0" fmla="*/ 0 h 6161966"/>
              <a:gd name="connsiteX1" fmla="*/ 4544705 w 4544705"/>
              <a:gd name="connsiteY1" fmla="*/ 0 h 6161966"/>
              <a:gd name="connsiteX2" fmla="*/ 4544705 w 4544705"/>
              <a:gd name="connsiteY2" fmla="*/ 6161966 h 6161966"/>
              <a:gd name="connsiteX3" fmla="*/ 0 w 4544705"/>
              <a:gd name="connsiteY3" fmla="*/ 6161966 h 6161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44705" h="6161966">
                <a:moveTo>
                  <a:pt x="0" y="0"/>
                </a:moveTo>
                <a:lnTo>
                  <a:pt x="4544705" y="0"/>
                </a:lnTo>
                <a:lnTo>
                  <a:pt x="4544705" y="6161966"/>
                </a:lnTo>
                <a:lnTo>
                  <a:pt x="0" y="6161966"/>
                </a:lnTo>
                <a:close/>
              </a:path>
            </a:pathLst>
          </a:custGeom>
          <a:noFill/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95173896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514902" y="0"/>
            <a:ext cx="3684896" cy="4339988"/>
          </a:xfrm>
          <a:custGeom>
            <a:avLst/>
            <a:gdLst>
              <a:gd name="connsiteX0" fmla="*/ 0 w 3684896"/>
              <a:gd name="connsiteY0" fmla="*/ 0 h 4339988"/>
              <a:gd name="connsiteX1" fmla="*/ 3684896 w 3684896"/>
              <a:gd name="connsiteY1" fmla="*/ 0 h 4339988"/>
              <a:gd name="connsiteX2" fmla="*/ 3684896 w 3684896"/>
              <a:gd name="connsiteY2" fmla="*/ 4339988 h 4339988"/>
              <a:gd name="connsiteX3" fmla="*/ 0 w 3684896"/>
              <a:gd name="connsiteY3" fmla="*/ 4339988 h 433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4896" h="4339988">
                <a:moveTo>
                  <a:pt x="0" y="0"/>
                </a:moveTo>
                <a:lnTo>
                  <a:pt x="3684896" y="0"/>
                </a:lnTo>
                <a:lnTo>
                  <a:pt x="3684896" y="4339988"/>
                </a:lnTo>
                <a:lnTo>
                  <a:pt x="0" y="43399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2415654" y="4462818"/>
            <a:ext cx="2784144" cy="2395182"/>
          </a:xfrm>
          <a:custGeom>
            <a:avLst/>
            <a:gdLst>
              <a:gd name="connsiteX0" fmla="*/ 0 w 2784144"/>
              <a:gd name="connsiteY0" fmla="*/ 0 h 2395182"/>
              <a:gd name="connsiteX1" fmla="*/ 2784144 w 2784144"/>
              <a:gd name="connsiteY1" fmla="*/ 0 h 2395182"/>
              <a:gd name="connsiteX2" fmla="*/ 2784144 w 2784144"/>
              <a:gd name="connsiteY2" fmla="*/ 2395182 h 2395182"/>
              <a:gd name="connsiteX3" fmla="*/ 0 w 2784144"/>
              <a:gd name="connsiteY3" fmla="*/ 2395182 h 2395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4144" h="2395182">
                <a:moveTo>
                  <a:pt x="0" y="0"/>
                </a:moveTo>
                <a:lnTo>
                  <a:pt x="2784144" y="0"/>
                </a:lnTo>
                <a:lnTo>
                  <a:pt x="2784144" y="2395182"/>
                </a:lnTo>
                <a:lnTo>
                  <a:pt x="0" y="239518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852406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41446" y="2498117"/>
            <a:ext cx="3985146" cy="2756272"/>
          </a:xfrm>
          <a:custGeom>
            <a:avLst/>
            <a:gdLst>
              <a:gd name="connsiteX0" fmla="*/ 1495057 w 3985146"/>
              <a:gd name="connsiteY0" fmla="*/ 0 h 2756272"/>
              <a:gd name="connsiteX1" fmla="*/ 3985146 w 3985146"/>
              <a:gd name="connsiteY1" fmla="*/ 0 h 2756272"/>
              <a:gd name="connsiteX2" fmla="*/ 2490089 w 3985146"/>
              <a:gd name="connsiteY2" fmla="*/ 2756272 h 2756272"/>
              <a:gd name="connsiteX3" fmla="*/ 0 w 3985146"/>
              <a:gd name="connsiteY3" fmla="*/ 2756272 h 2756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5146" h="2756272">
                <a:moveTo>
                  <a:pt x="1495057" y="0"/>
                </a:moveTo>
                <a:lnTo>
                  <a:pt x="3985146" y="0"/>
                </a:lnTo>
                <a:lnTo>
                  <a:pt x="2490089" y="2756272"/>
                </a:lnTo>
                <a:lnTo>
                  <a:pt x="0" y="27562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2456598" y="2498117"/>
            <a:ext cx="5158854" cy="4359883"/>
          </a:xfrm>
          <a:custGeom>
            <a:avLst/>
            <a:gdLst>
              <a:gd name="connsiteX0" fmla="*/ 2364888 w 5158854"/>
              <a:gd name="connsiteY0" fmla="*/ 0 h 4359883"/>
              <a:gd name="connsiteX1" fmla="*/ 5158854 w 5158854"/>
              <a:gd name="connsiteY1" fmla="*/ 0 h 4359883"/>
              <a:gd name="connsiteX2" fmla="*/ 2793966 w 5158854"/>
              <a:gd name="connsiteY2" fmla="*/ 4359883 h 4359883"/>
              <a:gd name="connsiteX3" fmla="*/ 0 w 5158854"/>
              <a:gd name="connsiteY3" fmla="*/ 4359883 h 4359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8854" h="4359883">
                <a:moveTo>
                  <a:pt x="2364888" y="0"/>
                </a:moveTo>
                <a:lnTo>
                  <a:pt x="5158854" y="0"/>
                </a:lnTo>
                <a:lnTo>
                  <a:pt x="2793966" y="4359883"/>
                </a:lnTo>
                <a:lnTo>
                  <a:pt x="0" y="435988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66052424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6323138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391493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>
          <a:xfrm>
            <a:off x="8095375" y="2341256"/>
            <a:ext cx="1636776" cy="28437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9847385" y="2450984"/>
            <a:ext cx="1018621" cy="25420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021753" y="2427538"/>
            <a:ext cx="972902" cy="25420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</p:spTree>
    <p:extLst>
      <p:ext uri="{BB962C8B-B14F-4D97-AF65-F5344CB8AC3E}">
        <p14:creationId xmlns:p14="http://schemas.microsoft.com/office/powerpoint/2010/main" val="376025916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6">
            <a:extLst>
              <a:ext uri="{FF2B5EF4-FFF2-40B4-BE49-F238E27FC236}">
                <a16:creationId xmlns:a16="http://schemas.microsoft.com/office/drawing/2014/main" xmlns="" id="{15AAF398-0563-4F69-B35B-2508B64EBD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20220009">
            <a:off x="-552450" y="-90488"/>
            <a:ext cx="1847850" cy="38322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6">
            <a:extLst>
              <a:ext uri="{FF2B5EF4-FFF2-40B4-BE49-F238E27FC236}">
                <a16:creationId xmlns:a16="http://schemas.microsoft.com/office/drawing/2014/main" xmlns="" id="{1424D730-A0C2-4230-B1FE-CE7E85F4B5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20220009">
            <a:off x="2111375" y="598488"/>
            <a:ext cx="1847850" cy="38322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6">
            <a:extLst>
              <a:ext uri="{FF2B5EF4-FFF2-40B4-BE49-F238E27FC236}">
                <a16:creationId xmlns:a16="http://schemas.microsoft.com/office/drawing/2014/main" xmlns="" id="{10D979F3-3184-403B-B49F-98337974CF8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20220009">
            <a:off x="1084263" y="3783013"/>
            <a:ext cx="1847850" cy="38322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6">
            <a:extLst>
              <a:ext uri="{FF2B5EF4-FFF2-40B4-BE49-F238E27FC236}">
                <a16:creationId xmlns:a16="http://schemas.microsoft.com/office/drawing/2014/main" xmlns="" id="{E329ABDC-E1CB-4B33-9228-C8250C7185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20220009">
            <a:off x="3838575" y="4454525"/>
            <a:ext cx="1847850" cy="38322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6">
            <a:extLst>
              <a:ext uri="{FF2B5EF4-FFF2-40B4-BE49-F238E27FC236}">
                <a16:creationId xmlns:a16="http://schemas.microsoft.com/office/drawing/2014/main" xmlns="" id="{F38E7C70-DCEB-48DE-B023-4A13CA2B7F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20220009">
            <a:off x="390525" y="-3219450"/>
            <a:ext cx="1847850" cy="38306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6">
            <a:extLst>
              <a:ext uri="{FF2B5EF4-FFF2-40B4-BE49-F238E27FC236}">
                <a16:creationId xmlns:a16="http://schemas.microsoft.com/office/drawing/2014/main" xmlns="" id="{F30DB629-C803-4F16-979F-1522AAE0B7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20220009">
            <a:off x="3340100" y="-2001838"/>
            <a:ext cx="1847850" cy="38322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6">
            <a:extLst>
              <a:ext uri="{FF2B5EF4-FFF2-40B4-BE49-F238E27FC236}">
                <a16:creationId xmlns:a16="http://schemas.microsoft.com/office/drawing/2014/main" xmlns="" id="{61B2345B-B5F8-487E-9591-398E727DCF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20220009">
            <a:off x="5027613" y="1871663"/>
            <a:ext cx="1847850" cy="38322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6">
            <a:extLst>
              <a:ext uri="{FF2B5EF4-FFF2-40B4-BE49-F238E27FC236}">
                <a16:creationId xmlns:a16="http://schemas.microsoft.com/office/drawing/2014/main" xmlns="" id="{6B2ADDB2-8BA3-4A6A-9BFA-666281F9A3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20220009">
            <a:off x="6751638" y="5643563"/>
            <a:ext cx="1847850" cy="38306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Picture Placeholder 12"/>
          <p:cNvSpPr>
            <a:spLocks noGrp="1"/>
          </p:cNvSpPr>
          <p:nvPr>
            <p:ph type="pic" sz="quarter" idx="17"/>
          </p:nvPr>
        </p:nvSpPr>
        <p:spPr>
          <a:xfrm rot="20220009">
            <a:off x="495790" y="-2761995"/>
            <a:ext cx="1648308" cy="29060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tIns="3383280" bIns="2834640" anchor="b" anchorCtr="0"/>
          <a:lstStyle>
            <a:lvl1pPr algn="ctr" rtl="0">
              <a:buNone/>
              <a:defRPr sz="1200" b="0" i="0" baseline="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Picture Placeholder 12"/>
          <p:cNvSpPr>
            <a:spLocks noGrp="1"/>
          </p:cNvSpPr>
          <p:nvPr>
            <p:ph type="pic" sz="quarter" idx="21"/>
          </p:nvPr>
        </p:nvSpPr>
        <p:spPr>
          <a:xfrm rot="20220009">
            <a:off x="3446991" y="-1541800"/>
            <a:ext cx="1648308" cy="29060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tIns="3383280" bIns="2834640" anchor="b" anchorCtr="0"/>
          <a:lstStyle>
            <a:lvl1pPr algn="ctr" rtl="0">
              <a:buNone/>
              <a:defRPr sz="1200" b="0" i="0" baseline="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2" name="Picture Placeholder 12"/>
          <p:cNvSpPr>
            <a:spLocks noGrp="1"/>
          </p:cNvSpPr>
          <p:nvPr>
            <p:ph type="pic" sz="quarter" idx="22"/>
          </p:nvPr>
        </p:nvSpPr>
        <p:spPr>
          <a:xfrm rot="20220009">
            <a:off x="-453710" y="367288"/>
            <a:ext cx="1648308" cy="29060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tIns="3383280" bIns="2834640" anchor="b" anchorCtr="0"/>
          <a:lstStyle>
            <a:lvl1pPr algn="ctr" rtl="0">
              <a:buNone/>
              <a:defRPr sz="1200" b="0" i="0" baseline="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3" name="Picture Placeholder 12"/>
          <p:cNvSpPr>
            <a:spLocks noGrp="1"/>
          </p:cNvSpPr>
          <p:nvPr>
            <p:ph type="pic" sz="quarter" idx="23"/>
          </p:nvPr>
        </p:nvSpPr>
        <p:spPr>
          <a:xfrm rot="20220009">
            <a:off x="2206763" y="1060110"/>
            <a:ext cx="1648308" cy="29060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tIns="3383280" bIns="2834640" anchor="b" anchorCtr="0"/>
          <a:lstStyle>
            <a:lvl1pPr algn="ctr" rtl="0">
              <a:buNone/>
              <a:defRPr sz="1200" b="0" i="0" baseline="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4" name="Picture Placeholder 12"/>
          <p:cNvSpPr>
            <a:spLocks noGrp="1"/>
          </p:cNvSpPr>
          <p:nvPr>
            <p:ph type="pic" sz="quarter" idx="24"/>
          </p:nvPr>
        </p:nvSpPr>
        <p:spPr>
          <a:xfrm rot="20220009">
            <a:off x="1183815" y="4243308"/>
            <a:ext cx="1648308" cy="29060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tIns="3383280" bIns="2834640" anchor="b" anchorCtr="0"/>
          <a:lstStyle>
            <a:lvl1pPr algn="ctr" rtl="0">
              <a:buNone/>
              <a:defRPr sz="1200" b="0" i="0" baseline="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5" name="Picture Placeholder 12"/>
          <p:cNvSpPr>
            <a:spLocks noGrp="1"/>
          </p:cNvSpPr>
          <p:nvPr>
            <p:ph type="pic" sz="quarter" idx="25"/>
          </p:nvPr>
        </p:nvSpPr>
        <p:spPr>
          <a:xfrm rot="20220009">
            <a:off x="3939124" y="4911871"/>
            <a:ext cx="1648308" cy="29060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tIns="3383280" bIns="2834640" anchor="b" anchorCtr="0"/>
          <a:lstStyle>
            <a:lvl1pPr algn="ctr" rtl="0">
              <a:buNone/>
              <a:defRPr sz="1200" b="0" i="0" baseline="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6" name="Picture Placeholder 12"/>
          <p:cNvSpPr>
            <a:spLocks noGrp="1"/>
          </p:cNvSpPr>
          <p:nvPr>
            <p:ph type="pic" sz="quarter" idx="26"/>
          </p:nvPr>
        </p:nvSpPr>
        <p:spPr>
          <a:xfrm rot="20220009">
            <a:off x="6849717" y="6104836"/>
            <a:ext cx="1648308" cy="29060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tIns="3383280" bIns="2834640" anchor="b" anchorCtr="0"/>
          <a:lstStyle>
            <a:lvl1pPr algn="ctr" rtl="0">
              <a:buNone/>
              <a:defRPr sz="1200" b="0" i="0" baseline="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7" name="Picture Placeholder 12"/>
          <p:cNvSpPr>
            <a:spLocks noGrp="1"/>
          </p:cNvSpPr>
          <p:nvPr>
            <p:ph type="pic" sz="quarter" idx="27"/>
          </p:nvPr>
        </p:nvSpPr>
        <p:spPr>
          <a:xfrm rot="20220009">
            <a:off x="5122486" y="2330709"/>
            <a:ext cx="1648308" cy="29060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tIns="3383280" bIns="2834640" anchor="b" anchorCtr="0"/>
          <a:lstStyle>
            <a:lvl1pPr algn="ctr" rtl="0">
              <a:buNone/>
              <a:defRPr sz="1200" b="0" i="0" baseline="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5816694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00">
            <a:extLst>
              <a:ext uri="{FF2B5EF4-FFF2-40B4-BE49-F238E27FC236}">
                <a16:creationId xmlns:a16="http://schemas.microsoft.com/office/drawing/2014/main" xmlns="" id="{2392D84B-F7E6-42EB-A8D4-7D85A66B5359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3516313" y="1517650"/>
            <a:ext cx="10212387" cy="5340350"/>
            <a:chOff x="2844800" y="1304396"/>
            <a:chExt cx="2803525" cy="1466250"/>
          </a:xfrm>
        </p:grpSpPr>
        <p:grpSp>
          <p:nvGrpSpPr>
            <p:cNvPr id="4" name="Group 44">
              <a:extLst>
                <a:ext uri="{FF2B5EF4-FFF2-40B4-BE49-F238E27FC236}">
                  <a16:creationId xmlns:a16="http://schemas.microsoft.com/office/drawing/2014/main" xmlns="" id="{BF628C87-B420-4E1C-B0B2-83031D60FB1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09925" y="1304396"/>
              <a:ext cx="2073275" cy="1397000"/>
              <a:chOff x="4843457" y="992546"/>
              <a:chExt cx="2073275" cy="1397000"/>
            </a:xfrm>
          </p:grpSpPr>
          <p:sp>
            <p:nvSpPr>
              <p:cNvPr id="9" name="Freeform 12">
                <a:extLst>
                  <a:ext uri="{FF2B5EF4-FFF2-40B4-BE49-F238E27FC236}">
                    <a16:creationId xmlns:a16="http://schemas.microsoft.com/office/drawing/2014/main" xmlns="" id="{015EC886-A906-4DC1-99F6-85CEB9130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3536" y="992546"/>
                <a:ext cx="2073118" cy="1396948"/>
              </a:xfrm>
              <a:custGeom>
                <a:avLst/>
                <a:gdLst/>
                <a:ahLst/>
                <a:cxnLst>
                  <a:cxn ang="0">
                    <a:pos x="1146" y="737"/>
                  </a:cxn>
                  <a:cxn ang="0">
                    <a:pos x="1120" y="772"/>
                  </a:cxn>
                  <a:cxn ang="0">
                    <a:pos x="26" y="772"/>
                  </a:cxn>
                  <a:cxn ang="0">
                    <a:pos x="0" y="737"/>
                  </a:cxn>
                  <a:cxn ang="0">
                    <a:pos x="0" y="35"/>
                  </a:cxn>
                  <a:cxn ang="0">
                    <a:pos x="26" y="0"/>
                  </a:cxn>
                  <a:cxn ang="0">
                    <a:pos x="1120" y="0"/>
                  </a:cxn>
                  <a:cxn ang="0">
                    <a:pos x="1146" y="35"/>
                  </a:cxn>
                  <a:cxn ang="0">
                    <a:pos x="1146" y="737"/>
                  </a:cxn>
                </a:cxnLst>
                <a:rect l="0" t="0" r="r" b="b"/>
                <a:pathLst>
                  <a:path w="1146" h="772">
                    <a:moveTo>
                      <a:pt x="1146" y="737"/>
                    </a:moveTo>
                    <a:cubicBezTo>
                      <a:pt x="1146" y="756"/>
                      <a:pt x="1134" y="772"/>
                      <a:pt x="1120" y="772"/>
                    </a:cubicBezTo>
                    <a:cubicBezTo>
                      <a:pt x="26" y="772"/>
                      <a:pt x="26" y="772"/>
                      <a:pt x="26" y="772"/>
                    </a:cubicBezTo>
                    <a:cubicBezTo>
                      <a:pt x="12" y="772"/>
                      <a:pt x="0" y="756"/>
                      <a:pt x="0" y="73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2" y="0"/>
                      <a:pt x="26" y="0"/>
                    </a:cubicBezTo>
                    <a:cubicBezTo>
                      <a:pt x="1120" y="0"/>
                      <a:pt x="1120" y="0"/>
                      <a:pt x="1120" y="0"/>
                    </a:cubicBezTo>
                    <a:cubicBezTo>
                      <a:pt x="1134" y="0"/>
                      <a:pt x="1146" y="16"/>
                      <a:pt x="1146" y="35"/>
                    </a:cubicBezTo>
                    <a:cubicBezTo>
                      <a:pt x="1146" y="737"/>
                      <a:pt x="1146" y="737"/>
                      <a:pt x="1146" y="737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 dirty="0">
                  <a:latin typeface="+mn-lt"/>
                </a:endParaRPr>
              </a:p>
            </p:txBody>
          </p:sp>
          <p:sp>
            <p:nvSpPr>
              <p:cNvPr id="10" name="Rectangle 13">
                <a:extLst>
                  <a:ext uri="{FF2B5EF4-FFF2-40B4-BE49-F238E27FC236}">
                    <a16:creationId xmlns:a16="http://schemas.microsoft.com/office/drawing/2014/main" xmlns="" id="{676AF8AA-1087-431D-92ED-95FA14CF38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6007" y="1068746"/>
                <a:ext cx="1914525" cy="11811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Open Sans" panose="020B0606030504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Open Sans" panose="020B0606030504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Open Sans" panose="020B0606030504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Open Sans" panose="020B0606030504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Open Sans" panose="020B0606030504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pitchFamily="34" charset="0"/>
                  </a:defRPr>
                </a:lvl9pPr>
              </a:lstStyle>
              <a:p>
                <a:pPr eaLnBrk="1" hangingPunct="1"/>
                <a:endParaRPr lang="en-US" altLang="en-US" sz="2400"/>
              </a:p>
            </p:txBody>
          </p:sp>
          <p:sp>
            <p:nvSpPr>
              <p:cNvPr id="11" name="Freeform 21">
                <a:extLst>
                  <a:ext uri="{FF2B5EF4-FFF2-40B4-BE49-F238E27FC236}">
                    <a16:creationId xmlns:a16="http://schemas.microsoft.com/office/drawing/2014/main" xmlns="" id="{C0FDEA99-3F8B-46CF-BBA0-208B81CA9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6351" y="1068746"/>
                <a:ext cx="1901825" cy="1089025"/>
              </a:xfrm>
              <a:custGeom>
                <a:avLst/>
                <a:gdLst>
                  <a:gd name="T0" fmla="*/ 1198 w 1198"/>
                  <a:gd name="T1" fmla="*/ 0 h 686"/>
                  <a:gd name="T2" fmla="*/ 0 w 1198"/>
                  <a:gd name="T3" fmla="*/ 0 h 686"/>
                  <a:gd name="T4" fmla="*/ 1198 w 1198"/>
                  <a:gd name="T5" fmla="*/ 686 h 686"/>
                  <a:gd name="T6" fmla="*/ 1198 w 1198"/>
                  <a:gd name="T7" fmla="*/ 0 h 68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98" h="686">
                    <a:moveTo>
                      <a:pt x="1198" y="0"/>
                    </a:moveTo>
                    <a:lnTo>
                      <a:pt x="0" y="0"/>
                    </a:lnTo>
                    <a:lnTo>
                      <a:pt x="1198" y="686"/>
                    </a:lnTo>
                    <a:lnTo>
                      <a:pt x="1198" y="0"/>
                    </a:lnTo>
                    <a:close/>
                  </a:path>
                </a:pathLst>
              </a:custGeom>
              <a:solidFill>
                <a:schemeClr val="bg1">
                  <a:alpha val="23137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" name="Group 43">
              <a:extLst>
                <a:ext uri="{FF2B5EF4-FFF2-40B4-BE49-F238E27FC236}">
                  <a16:creationId xmlns:a16="http://schemas.microsoft.com/office/drawing/2014/main" xmlns="" id="{AA5833C0-0C56-4D4A-967D-956A85DBD9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44800" y="2648409"/>
              <a:ext cx="2803525" cy="122237"/>
              <a:chOff x="4462463" y="2425701"/>
              <a:chExt cx="2803525" cy="122237"/>
            </a:xfrm>
          </p:grpSpPr>
          <p:sp>
            <p:nvSpPr>
              <p:cNvPr id="6" name="Freeform 15">
                <a:extLst>
                  <a:ext uri="{FF2B5EF4-FFF2-40B4-BE49-F238E27FC236}">
                    <a16:creationId xmlns:a16="http://schemas.microsoft.com/office/drawing/2014/main" xmlns="" id="{325228D6-E4AF-435C-B1CF-FCEBB5EACA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2463" y="2481251"/>
                <a:ext cx="2800475" cy="66687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68" y="37"/>
                  </a:cxn>
                  <a:cxn ang="0">
                    <a:pos x="1487" y="37"/>
                  </a:cxn>
                  <a:cxn ang="0">
                    <a:pos x="1546" y="12"/>
                  </a:cxn>
                  <a:cxn ang="0">
                    <a:pos x="1547" y="0"/>
                  </a:cxn>
                  <a:cxn ang="0">
                    <a:pos x="10" y="5"/>
                  </a:cxn>
                </a:cxnLst>
                <a:rect l="0" t="0" r="r" b="b"/>
                <a:pathLst>
                  <a:path w="1547" h="37">
                    <a:moveTo>
                      <a:pt x="10" y="5"/>
                    </a:moveTo>
                    <a:cubicBezTo>
                      <a:pt x="10" y="5"/>
                      <a:pt x="0" y="23"/>
                      <a:pt x="68" y="37"/>
                    </a:cubicBezTo>
                    <a:cubicBezTo>
                      <a:pt x="1487" y="37"/>
                      <a:pt x="1487" y="37"/>
                      <a:pt x="1487" y="37"/>
                    </a:cubicBezTo>
                    <a:cubicBezTo>
                      <a:pt x="1487" y="37"/>
                      <a:pt x="1534" y="34"/>
                      <a:pt x="1546" y="12"/>
                    </a:cubicBezTo>
                    <a:cubicBezTo>
                      <a:pt x="1547" y="0"/>
                      <a:pt x="1547" y="0"/>
                      <a:pt x="1547" y="0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 dirty="0">
                  <a:latin typeface="+mn-lt"/>
                </a:endParaRPr>
              </a:p>
            </p:txBody>
          </p:sp>
          <p:sp>
            <p:nvSpPr>
              <p:cNvPr id="7" name="Freeform 16">
                <a:extLst>
                  <a:ext uri="{FF2B5EF4-FFF2-40B4-BE49-F238E27FC236}">
                    <a16:creationId xmlns:a16="http://schemas.microsoft.com/office/drawing/2014/main" xmlns="" id="{25E0854A-BD1D-40E0-87BE-6A23AF1FC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8152" y="2425896"/>
                <a:ext cx="2787836" cy="8412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8"/>
                  </a:cxn>
                  <a:cxn ang="0">
                    <a:pos x="16" y="43"/>
                  </a:cxn>
                  <a:cxn ang="0">
                    <a:pos x="1522" y="43"/>
                  </a:cxn>
                  <a:cxn ang="0">
                    <a:pos x="1538" y="40"/>
                  </a:cxn>
                  <a:cxn ang="0">
                    <a:pos x="1538" y="0"/>
                  </a:cxn>
                  <a:cxn ang="0">
                    <a:pos x="1" y="0"/>
                  </a:cxn>
                </a:cxnLst>
                <a:rect l="0" t="0" r="r" b="b"/>
                <a:pathLst>
                  <a:path w="1540" h="47">
                    <a:moveTo>
                      <a:pt x="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" y="47"/>
                      <a:pt x="16" y="43"/>
                      <a:pt x="16" y="43"/>
                    </a:cubicBezTo>
                    <a:cubicBezTo>
                      <a:pt x="1522" y="43"/>
                      <a:pt x="1522" y="43"/>
                      <a:pt x="1522" y="43"/>
                    </a:cubicBezTo>
                    <a:cubicBezTo>
                      <a:pt x="1540" y="45"/>
                      <a:pt x="1538" y="40"/>
                      <a:pt x="1538" y="40"/>
                    </a:cubicBezTo>
                    <a:cubicBezTo>
                      <a:pt x="1538" y="0"/>
                      <a:pt x="1538" y="0"/>
                      <a:pt x="153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adFill>
                <a:gsLst>
                  <a:gs pos="42000">
                    <a:schemeClr val="bg1">
                      <a:lumMod val="75000"/>
                    </a:schemeClr>
                  </a:gs>
                  <a:gs pos="6000">
                    <a:schemeClr val="bg1">
                      <a:lumMod val="8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 dirty="0">
                  <a:latin typeface="+mn-lt"/>
                </a:endParaRPr>
              </a:p>
            </p:txBody>
          </p:sp>
          <p:sp>
            <p:nvSpPr>
              <p:cNvPr id="8" name="Freeform 31">
                <a:extLst>
                  <a:ext uri="{FF2B5EF4-FFF2-40B4-BE49-F238E27FC236}">
                    <a16:creationId xmlns:a16="http://schemas.microsoft.com/office/drawing/2014/main" xmlns="" id="{40FAE6C9-7839-4BFB-894E-4D9CFE0191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2138" y="2425701"/>
                <a:ext cx="392113" cy="44450"/>
              </a:xfrm>
              <a:custGeom>
                <a:avLst/>
                <a:gdLst>
                  <a:gd name="T0" fmla="*/ 20 w 217"/>
                  <a:gd name="T1" fmla="*/ 22 h 25"/>
                  <a:gd name="T2" fmla="*/ 198 w 217"/>
                  <a:gd name="T3" fmla="*/ 22 h 25"/>
                  <a:gd name="T4" fmla="*/ 215 w 217"/>
                  <a:gd name="T5" fmla="*/ 1 h 25"/>
                  <a:gd name="T6" fmla="*/ 6 w 217"/>
                  <a:gd name="T7" fmla="*/ 0 h 25"/>
                  <a:gd name="T8" fmla="*/ 20 w 217"/>
                  <a:gd name="T9" fmla="*/ 22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7" h="25">
                    <a:moveTo>
                      <a:pt x="20" y="22"/>
                    </a:moveTo>
                    <a:cubicBezTo>
                      <a:pt x="198" y="22"/>
                      <a:pt x="198" y="22"/>
                      <a:pt x="198" y="22"/>
                    </a:cubicBezTo>
                    <a:cubicBezTo>
                      <a:pt x="198" y="22"/>
                      <a:pt x="217" y="25"/>
                      <a:pt x="2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20"/>
                      <a:pt x="20" y="2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4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5146888" y="1794659"/>
            <a:ext cx="6978813" cy="4325750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24496871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truction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242371" y="220337"/>
            <a:ext cx="11688896" cy="3208663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74990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truction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5780350" y="553279"/>
            <a:ext cx="5805055" cy="5750539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3301079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truction P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" y="530087"/>
            <a:ext cx="5389417" cy="5777948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2372347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truction P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883559" y="0"/>
            <a:ext cx="3588327" cy="6858000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1418489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truction Pag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861932" y="0"/>
            <a:ext cx="7330067" cy="3429000"/>
          </a:xfrm>
          <a:prstGeom prst="rect">
            <a:avLst/>
          </a:prstGeom>
        </p:spPr>
        <p:txBody>
          <a:bodyPr/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480686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  <p:sldLayoutId id="2147483740" r:id="rId17"/>
    <p:sldLayoutId id="2147483741" r:id="rId18"/>
    <p:sldLayoutId id="2147483742" r:id="rId19"/>
    <p:sldLayoutId id="2147483743" r:id="rId20"/>
    <p:sldLayoutId id="2147483744" r:id="rId21"/>
    <p:sldLayoutId id="2147483745" r:id="rId22"/>
    <p:sldLayoutId id="2147483746" r:id="rId23"/>
    <p:sldLayoutId id="2147483747" r:id="rId24"/>
    <p:sldLayoutId id="2147483748" r:id="rId25"/>
    <p:sldLayoutId id="2147483749" r:id="rId26"/>
    <p:sldLayoutId id="2147483750" r:id="rId27"/>
    <p:sldLayoutId id="2147483751" r:id="rId28"/>
    <p:sldLayoutId id="2147483752" r:id="rId29"/>
    <p:sldLayoutId id="2147483753" r:id="rId30"/>
    <p:sldLayoutId id="2147483754" r:id="rId31"/>
    <p:sldLayoutId id="2147483755" r:id="rId32"/>
    <p:sldLayoutId id="2147483756" r:id="rId33"/>
    <p:sldLayoutId id="2147483757" r:id="rId34"/>
    <p:sldLayoutId id="2147483758" r:id="rId35"/>
    <p:sldLayoutId id="2147483759" r:id="rId36"/>
    <p:sldLayoutId id="2147483760" r:id="rId37"/>
    <p:sldLayoutId id="2147483775" r:id="rId38"/>
    <p:sldLayoutId id="2147483761" r:id="rId39"/>
    <p:sldLayoutId id="2147483762" r:id="rId40"/>
    <p:sldLayoutId id="2147483763" r:id="rId41"/>
    <p:sldLayoutId id="2147483776" r:id="rId42"/>
    <p:sldLayoutId id="2147483764" r:id="rId43"/>
    <p:sldLayoutId id="2147483765" r:id="rId44"/>
    <p:sldLayoutId id="2147483766" r:id="rId45"/>
    <p:sldLayoutId id="2147483767" r:id="rId46"/>
    <p:sldLayoutId id="2147483769" r:id="rId47"/>
    <p:sldLayoutId id="2147483779" r:id="rId48"/>
    <p:sldLayoutId id="2147483781" r:id="rId49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ource Sans Pro" panose="020B050303040302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ource Sans Pro" panose="020B050303040302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ource Sans Pro" panose="020B050303040302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ource Sans Pro" panose="020B0503030403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ource Sans Pro" panose="020B0503030403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ource Sans Pro" panose="020B0503030403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ource Sans Pro" panose="020B0503030403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ource Sans Pro" panose="020B050303040302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eg"/><Relationship Id="rId7" Type="http://schemas.openxmlformats.org/officeDocument/2006/relationships/image" Target="../media/image10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20.jp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xmlns="" id="{0FED667C-7194-43B2-B6D6-5C366E80E45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8" name="Freeform 17">
            <a:extLst>
              <a:ext uri="{FF2B5EF4-FFF2-40B4-BE49-F238E27FC236}">
                <a16:creationId xmlns:a16="http://schemas.microsoft.com/office/drawing/2014/main" xmlns="" id="{6D926E32-A361-4A6D-946F-38445C37760D}"/>
              </a:ext>
            </a:extLst>
          </p:cNvPr>
          <p:cNvSpPr/>
          <p:nvPr/>
        </p:nvSpPr>
        <p:spPr>
          <a:xfrm>
            <a:off x="0" y="0"/>
            <a:ext cx="171450" cy="330200"/>
          </a:xfrm>
          <a:custGeom>
            <a:avLst/>
            <a:gdLst>
              <a:gd name="connsiteX0" fmla="*/ 0 w 171970"/>
              <a:gd name="connsiteY0" fmla="*/ 0 h 330326"/>
              <a:gd name="connsiteX1" fmla="*/ 171970 w 171970"/>
              <a:gd name="connsiteY1" fmla="*/ 0 h 330326"/>
              <a:gd name="connsiteX2" fmla="*/ 0 w 171970"/>
              <a:gd name="connsiteY2" fmla="*/ 330326 h 330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970" h="330326">
                <a:moveTo>
                  <a:pt x="0" y="0"/>
                </a:moveTo>
                <a:lnTo>
                  <a:pt x="171970" y="0"/>
                </a:lnTo>
                <a:lnTo>
                  <a:pt x="0" y="330326"/>
                </a:lnTo>
                <a:close/>
              </a:path>
            </a:pathLst>
          </a:custGeom>
          <a:solidFill>
            <a:srgbClr val="3B7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xmlns="" id="{2AB056A5-A5E5-4A58-B0FA-FF0829F58E5B}"/>
              </a:ext>
            </a:extLst>
          </p:cNvPr>
          <p:cNvSpPr/>
          <p:nvPr/>
        </p:nvSpPr>
        <p:spPr>
          <a:xfrm>
            <a:off x="0" y="0"/>
            <a:ext cx="7664450" cy="6858000"/>
          </a:xfrm>
          <a:custGeom>
            <a:avLst/>
            <a:gdLst>
              <a:gd name="connsiteX0" fmla="*/ 2292060 w 7665066"/>
              <a:gd name="connsiteY0" fmla="*/ 0 h 6858000"/>
              <a:gd name="connsiteX1" fmla="*/ 7665066 w 7665066"/>
              <a:gd name="connsiteY1" fmla="*/ 0 h 6858000"/>
              <a:gd name="connsiteX2" fmla="*/ 4108165 w 7665066"/>
              <a:gd name="connsiteY2" fmla="*/ 6858000 h 6858000"/>
              <a:gd name="connsiteX3" fmla="*/ 0 w 7665066"/>
              <a:gd name="connsiteY3" fmla="*/ 6858000 h 6858000"/>
              <a:gd name="connsiteX4" fmla="*/ 0 w 7665066"/>
              <a:gd name="connsiteY4" fmla="*/ 44192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5066" h="6858000">
                <a:moveTo>
                  <a:pt x="2292060" y="0"/>
                </a:moveTo>
                <a:lnTo>
                  <a:pt x="7665066" y="0"/>
                </a:lnTo>
                <a:lnTo>
                  <a:pt x="4108165" y="6858000"/>
                </a:lnTo>
                <a:lnTo>
                  <a:pt x="0" y="6858000"/>
                </a:lnTo>
                <a:lnTo>
                  <a:pt x="0" y="4419281"/>
                </a:lnTo>
                <a:close/>
              </a:path>
            </a:pathLst>
          </a:cu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96AEF50-C9AA-4FF7-9963-401A5C344CBE}"/>
              </a:ext>
            </a:extLst>
          </p:cNvPr>
          <p:cNvSpPr txBox="1"/>
          <p:nvPr/>
        </p:nvSpPr>
        <p:spPr>
          <a:xfrm>
            <a:off x="1428750" y="3349625"/>
            <a:ext cx="2906713" cy="11182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STAFFSHAW</a:t>
            </a:r>
            <a:r>
              <a:rPr lang="id-ID" sz="4000" dirty="0" smtClean="0">
                <a:latin typeface="+mj-lt"/>
              </a:rPr>
              <a:t> </a:t>
            </a:r>
            <a:r>
              <a:rPr lang="id-ID" sz="4000" b="1" dirty="0">
                <a:solidFill>
                  <a:schemeClr val="bg1"/>
                </a:solidFill>
                <a:latin typeface="+mj-lt"/>
              </a:rPr>
              <a:t>PROFILE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101E9879-F713-4632-91F5-F05B33590205}"/>
              </a:ext>
            </a:extLst>
          </p:cNvPr>
          <p:cNvSpPr txBox="1"/>
          <p:nvPr/>
        </p:nvSpPr>
        <p:spPr>
          <a:xfrm>
            <a:off x="1428750" y="4203700"/>
            <a:ext cx="3998913" cy="576263"/>
          </a:xfrm>
          <a:prstGeom prst="rect">
            <a:avLst/>
          </a:prstGeom>
          <a:noFill/>
        </p:spPr>
        <p:txBody>
          <a:bodyPr/>
          <a:lstStyle/>
          <a:p>
            <a:pPr eaLnBrk="1" fontAlgn="auto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i="1" spc="300" dirty="0">
                <a:solidFill>
                  <a:schemeClr val="bg1"/>
                </a:solidFill>
                <a:latin typeface="+mn-lt"/>
                <a:ea typeface="Source Sans Pro" panose="020B0503030403020204" pitchFamily="34" charset="0"/>
              </a:rPr>
              <a:t>Information Technology Company</a:t>
            </a:r>
            <a:endParaRPr lang="id-ID" sz="1400" i="1" spc="3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14FEFF3A-F5D8-4DFB-A887-4F622622EA0D}"/>
              </a:ext>
            </a:extLst>
          </p:cNvPr>
          <p:cNvSpPr/>
          <p:nvPr/>
        </p:nvSpPr>
        <p:spPr>
          <a:xfrm>
            <a:off x="1582738" y="3090863"/>
            <a:ext cx="623887" cy="131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xmlns="" id="{C676355F-CC39-4CFC-9F5C-09876DAA805F}"/>
              </a:ext>
            </a:extLst>
          </p:cNvPr>
          <p:cNvSpPr/>
          <p:nvPr/>
        </p:nvSpPr>
        <p:spPr>
          <a:xfrm>
            <a:off x="0" y="0"/>
            <a:ext cx="2363788" cy="4543425"/>
          </a:xfrm>
          <a:custGeom>
            <a:avLst/>
            <a:gdLst>
              <a:gd name="connsiteX0" fmla="*/ 162453 w 2364329"/>
              <a:gd name="connsiteY0" fmla="*/ 0 h 4543899"/>
              <a:gd name="connsiteX1" fmla="*/ 2364329 w 2364329"/>
              <a:gd name="connsiteY1" fmla="*/ 0 h 4543899"/>
              <a:gd name="connsiteX2" fmla="*/ 0 w 2364329"/>
              <a:gd name="connsiteY2" fmla="*/ 4543899 h 4543899"/>
              <a:gd name="connsiteX3" fmla="*/ 0 w 2364329"/>
              <a:gd name="connsiteY3" fmla="*/ 312210 h 4543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4329" h="4543899">
                <a:moveTo>
                  <a:pt x="162453" y="0"/>
                </a:moveTo>
                <a:lnTo>
                  <a:pt x="2364329" y="0"/>
                </a:lnTo>
                <a:lnTo>
                  <a:pt x="0" y="4543899"/>
                </a:lnTo>
                <a:lnTo>
                  <a:pt x="0" y="31221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1187" y="6067327"/>
            <a:ext cx="1904214" cy="7246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5" grpId="0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allelogram 2">
            <a:extLst>
              <a:ext uri="{FF2B5EF4-FFF2-40B4-BE49-F238E27FC236}">
                <a16:creationId xmlns:a16="http://schemas.microsoft.com/office/drawing/2014/main" xmlns="" id="{2BBF852D-473C-4310-ABDF-E5E6494F308A}"/>
              </a:ext>
            </a:extLst>
          </p:cNvPr>
          <p:cNvSpPr/>
          <p:nvPr/>
        </p:nvSpPr>
        <p:spPr>
          <a:xfrm>
            <a:off x="10322091" y="4157663"/>
            <a:ext cx="1392238" cy="2028825"/>
          </a:xfrm>
          <a:prstGeom prst="parallelogram">
            <a:avLst>
              <a:gd name="adj" fmla="val 7877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:a16="http://schemas.microsoft.com/office/drawing/2014/main" xmlns="" id="{EF3CCCA3-1A31-4545-AF9B-3F7236B71E35}"/>
              </a:ext>
            </a:extLst>
          </p:cNvPr>
          <p:cNvSpPr/>
          <p:nvPr/>
        </p:nvSpPr>
        <p:spPr>
          <a:xfrm>
            <a:off x="10322091" y="5259388"/>
            <a:ext cx="1173163" cy="1598612"/>
          </a:xfrm>
          <a:prstGeom prst="parallelogram">
            <a:avLst>
              <a:gd name="adj" fmla="val 7412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9992984-D19B-42DF-BD90-D537F7E15619}"/>
              </a:ext>
            </a:extLst>
          </p:cNvPr>
          <p:cNvSpPr txBox="1"/>
          <p:nvPr/>
        </p:nvSpPr>
        <p:spPr>
          <a:xfrm>
            <a:off x="1263621" y="1552575"/>
            <a:ext cx="2906712" cy="1120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INDUSTRY 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MARKETING</a:t>
            </a:r>
            <a:endParaRPr lang="id-ID" sz="3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9BE2530-CB05-4BC6-8EBC-BADC7870910B}"/>
              </a:ext>
            </a:extLst>
          </p:cNvPr>
          <p:cNvSpPr txBox="1"/>
          <p:nvPr/>
        </p:nvSpPr>
        <p:spPr>
          <a:xfrm>
            <a:off x="1284258" y="2406650"/>
            <a:ext cx="3998913" cy="574675"/>
          </a:xfrm>
          <a:prstGeom prst="rect">
            <a:avLst/>
          </a:prstGeom>
          <a:noFill/>
        </p:spPr>
        <p:txBody>
          <a:bodyPr/>
          <a:lstStyle/>
          <a:p>
            <a:pPr eaLnBrk="1" fontAlgn="auto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Source Sans Pro" panose="020B0503030403020204" pitchFamily="34" charset="0"/>
              </a:rPr>
              <a:t>Digital Creative Agency</a:t>
            </a:r>
            <a:endParaRPr lang="id-ID" sz="1400" i="1" spc="3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E4CF8414-9BED-4AA6-83A3-7223A6BA6E2E}"/>
              </a:ext>
            </a:extLst>
          </p:cNvPr>
          <p:cNvSpPr/>
          <p:nvPr/>
        </p:nvSpPr>
        <p:spPr>
          <a:xfrm>
            <a:off x="1393796" y="1293813"/>
            <a:ext cx="623887" cy="1301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14345B7B-3225-42A6-8F9B-FFAD458C6F64}"/>
              </a:ext>
            </a:extLst>
          </p:cNvPr>
          <p:cNvSpPr/>
          <p:nvPr/>
        </p:nvSpPr>
        <p:spPr>
          <a:xfrm>
            <a:off x="1274733" y="5332413"/>
            <a:ext cx="4676775" cy="854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Lorem Ipsum is simply dummy text of the printing and typesetting industry. Lorem Ipsum has been the industry's standard dummy text ever since the 1500s, when an unknown printer took 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6A87D11D-AD31-475B-A909-E3AAE6711759}"/>
              </a:ext>
            </a:extLst>
          </p:cNvPr>
          <p:cNvGrpSpPr/>
          <p:nvPr/>
        </p:nvGrpSpPr>
        <p:grpSpPr>
          <a:xfrm>
            <a:off x="1380414" y="3726178"/>
            <a:ext cx="425476" cy="425480"/>
            <a:chOff x="1771814" y="3617096"/>
            <a:chExt cx="206078" cy="206080"/>
          </a:xfrm>
          <a:solidFill>
            <a:schemeClr val="accent2"/>
          </a:solidFill>
        </p:grpSpPr>
        <p:sp>
          <p:nvSpPr>
            <p:cNvPr id="13" name="Freeform 1260">
              <a:extLst>
                <a:ext uri="{FF2B5EF4-FFF2-40B4-BE49-F238E27FC236}">
                  <a16:creationId xmlns:a16="http://schemas.microsoft.com/office/drawing/2014/main" xmlns="" id="{9FD2BBB5-FA09-4A28-B6B8-524D1133CC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1814" y="3617096"/>
              <a:ext cx="162365" cy="206080"/>
            </a:xfrm>
            <a:custGeom>
              <a:avLst/>
              <a:gdLst>
                <a:gd name="T0" fmla="*/ 50 w 79"/>
                <a:gd name="T1" fmla="*/ 89 h 99"/>
                <a:gd name="T2" fmla="*/ 10 w 79"/>
                <a:gd name="T3" fmla="*/ 89 h 99"/>
                <a:gd name="T4" fmla="*/ 10 w 79"/>
                <a:gd name="T5" fmla="*/ 84 h 99"/>
                <a:gd name="T6" fmla="*/ 50 w 79"/>
                <a:gd name="T7" fmla="*/ 84 h 99"/>
                <a:gd name="T8" fmla="*/ 50 w 79"/>
                <a:gd name="T9" fmla="*/ 74 h 99"/>
                <a:gd name="T10" fmla="*/ 10 w 79"/>
                <a:gd name="T11" fmla="*/ 74 h 99"/>
                <a:gd name="T12" fmla="*/ 10 w 79"/>
                <a:gd name="T13" fmla="*/ 25 h 99"/>
                <a:gd name="T14" fmla="*/ 70 w 79"/>
                <a:gd name="T15" fmla="*/ 25 h 99"/>
                <a:gd name="T16" fmla="*/ 70 w 79"/>
                <a:gd name="T17" fmla="*/ 30 h 99"/>
                <a:gd name="T18" fmla="*/ 79 w 79"/>
                <a:gd name="T19" fmla="*/ 30 h 99"/>
                <a:gd name="T20" fmla="*/ 79 w 79"/>
                <a:gd name="T21" fmla="*/ 10 h 99"/>
                <a:gd name="T22" fmla="*/ 79 w 79"/>
                <a:gd name="T23" fmla="*/ 10 h 99"/>
                <a:gd name="T24" fmla="*/ 78 w 79"/>
                <a:gd name="T25" fmla="*/ 7 h 99"/>
                <a:gd name="T26" fmla="*/ 77 w 79"/>
                <a:gd name="T27" fmla="*/ 3 h 99"/>
                <a:gd name="T28" fmla="*/ 73 w 79"/>
                <a:gd name="T29" fmla="*/ 2 h 99"/>
                <a:gd name="T30" fmla="*/ 70 w 79"/>
                <a:gd name="T31" fmla="*/ 0 h 99"/>
                <a:gd name="T32" fmla="*/ 10 w 79"/>
                <a:gd name="T33" fmla="*/ 0 h 99"/>
                <a:gd name="T34" fmla="*/ 10 w 79"/>
                <a:gd name="T35" fmla="*/ 0 h 99"/>
                <a:gd name="T36" fmla="*/ 7 w 79"/>
                <a:gd name="T37" fmla="*/ 2 h 99"/>
                <a:gd name="T38" fmla="*/ 3 w 79"/>
                <a:gd name="T39" fmla="*/ 3 h 99"/>
                <a:gd name="T40" fmla="*/ 2 w 79"/>
                <a:gd name="T41" fmla="*/ 7 h 99"/>
                <a:gd name="T42" fmla="*/ 0 w 79"/>
                <a:gd name="T43" fmla="*/ 10 h 99"/>
                <a:gd name="T44" fmla="*/ 0 w 79"/>
                <a:gd name="T45" fmla="*/ 89 h 99"/>
                <a:gd name="T46" fmla="*/ 0 w 79"/>
                <a:gd name="T47" fmla="*/ 89 h 99"/>
                <a:gd name="T48" fmla="*/ 2 w 79"/>
                <a:gd name="T49" fmla="*/ 93 h 99"/>
                <a:gd name="T50" fmla="*/ 3 w 79"/>
                <a:gd name="T51" fmla="*/ 97 h 99"/>
                <a:gd name="T52" fmla="*/ 7 w 79"/>
                <a:gd name="T53" fmla="*/ 98 h 99"/>
                <a:gd name="T54" fmla="*/ 10 w 79"/>
                <a:gd name="T55" fmla="*/ 99 h 99"/>
                <a:gd name="T56" fmla="*/ 50 w 79"/>
                <a:gd name="T57" fmla="*/ 99 h 99"/>
                <a:gd name="T58" fmla="*/ 50 w 79"/>
                <a:gd name="T59" fmla="*/ 89 h 99"/>
                <a:gd name="T60" fmla="*/ 10 w 79"/>
                <a:gd name="T61" fmla="*/ 10 h 99"/>
                <a:gd name="T62" fmla="*/ 70 w 79"/>
                <a:gd name="T63" fmla="*/ 10 h 99"/>
                <a:gd name="T64" fmla="*/ 70 w 79"/>
                <a:gd name="T65" fmla="*/ 15 h 99"/>
                <a:gd name="T66" fmla="*/ 10 w 79"/>
                <a:gd name="T67" fmla="*/ 15 h 99"/>
                <a:gd name="T68" fmla="*/ 10 w 79"/>
                <a:gd name="T69" fmla="*/ 1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9" h="99">
                  <a:moveTo>
                    <a:pt x="50" y="89"/>
                  </a:moveTo>
                  <a:lnTo>
                    <a:pt x="10" y="89"/>
                  </a:lnTo>
                  <a:lnTo>
                    <a:pt x="10" y="84"/>
                  </a:lnTo>
                  <a:lnTo>
                    <a:pt x="50" y="84"/>
                  </a:lnTo>
                  <a:lnTo>
                    <a:pt x="50" y="74"/>
                  </a:lnTo>
                  <a:lnTo>
                    <a:pt x="10" y="74"/>
                  </a:lnTo>
                  <a:lnTo>
                    <a:pt x="10" y="25"/>
                  </a:lnTo>
                  <a:lnTo>
                    <a:pt x="70" y="25"/>
                  </a:lnTo>
                  <a:lnTo>
                    <a:pt x="70" y="30"/>
                  </a:lnTo>
                  <a:lnTo>
                    <a:pt x="79" y="3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8" y="7"/>
                  </a:lnTo>
                  <a:lnTo>
                    <a:pt x="77" y="3"/>
                  </a:lnTo>
                  <a:lnTo>
                    <a:pt x="73" y="2"/>
                  </a:lnTo>
                  <a:lnTo>
                    <a:pt x="7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2"/>
                  </a:lnTo>
                  <a:lnTo>
                    <a:pt x="3" y="3"/>
                  </a:lnTo>
                  <a:lnTo>
                    <a:pt x="2" y="7"/>
                  </a:lnTo>
                  <a:lnTo>
                    <a:pt x="0" y="10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2" y="93"/>
                  </a:lnTo>
                  <a:lnTo>
                    <a:pt x="3" y="97"/>
                  </a:lnTo>
                  <a:lnTo>
                    <a:pt x="7" y="98"/>
                  </a:lnTo>
                  <a:lnTo>
                    <a:pt x="10" y="99"/>
                  </a:lnTo>
                  <a:lnTo>
                    <a:pt x="50" y="99"/>
                  </a:lnTo>
                  <a:lnTo>
                    <a:pt x="50" y="89"/>
                  </a:lnTo>
                  <a:close/>
                  <a:moveTo>
                    <a:pt x="10" y="10"/>
                  </a:moveTo>
                  <a:lnTo>
                    <a:pt x="70" y="10"/>
                  </a:lnTo>
                  <a:lnTo>
                    <a:pt x="70" y="15"/>
                  </a:lnTo>
                  <a:lnTo>
                    <a:pt x="10" y="15"/>
                  </a:ln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latin typeface="+mn-lt"/>
              </a:endParaRPr>
            </a:p>
          </p:txBody>
        </p:sp>
        <p:sp>
          <p:nvSpPr>
            <p:cNvPr id="14" name="Freeform 1261">
              <a:extLst>
                <a:ext uri="{FF2B5EF4-FFF2-40B4-BE49-F238E27FC236}">
                  <a16:creationId xmlns:a16="http://schemas.microsoft.com/office/drawing/2014/main" xmlns="" id="{951E1CDB-819A-4173-AD72-DB9E2D46A8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6708" y="3698275"/>
              <a:ext cx="81184" cy="124896"/>
            </a:xfrm>
            <a:custGeom>
              <a:avLst/>
              <a:gdLst>
                <a:gd name="T0" fmla="*/ 29 w 39"/>
                <a:gd name="T1" fmla="*/ 0 h 59"/>
                <a:gd name="T2" fmla="*/ 10 w 39"/>
                <a:gd name="T3" fmla="*/ 0 h 59"/>
                <a:gd name="T4" fmla="*/ 10 w 39"/>
                <a:gd name="T5" fmla="*/ 0 h 59"/>
                <a:gd name="T6" fmla="*/ 6 w 39"/>
                <a:gd name="T7" fmla="*/ 1 h 59"/>
                <a:gd name="T8" fmla="*/ 2 w 39"/>
                <a:gd name="T9" fmla="*/ 2 h 59"/>
                <a:gd name="T10" fmla="*/ 1 w 39"/>
                <a:gd name="T11" fmla="*/ 6 h 59"/>
                <a:gd name="T12" fmla="*/ 0 w 39"/>
                <a:gd name="T13" fmla="*/ 10 h 59"/>
                <a:gd name="T14" fmla="*/ 0 w 39"/>
                <a:gd name="T15" fmla="*/ 49 h 59"/>
                <a:gd name="T16" fmla="*/ 0 w 39"/>
                <a:gd name="T17" fmla="*/ 49 h 59"/>
                <a:gd name="T18" fmla="*/ 1 w 39"/>
                <a:gd name="T19" fmla="*/ 53 h 59"/>
                <a:gd name="T20" fmla="*/ 2 w 39"/>
                <a:gd name="T21" fmla="*/ 57 h 59"/>
                <a:gd name="T22" fmla="*/ 6 w 39"/>
                <a:gd name="T23" fmla="*/ 58 h 59"/>
                <a:gd name="T24" fmla="*/ 10 w 39"/>
                <a:gd name="T25" fmla="*/ 59 h 59"/>
                <a:gd name="T26" fmla="*/ 29 w 39"/>
                <a:gd name="T27" fmla="*/ 59 h 59"/>
                <a:gd name="T28" fmla="*/ 29 w 39"/>
                <a:gd name="T29" fmla="*/ 59 h 59"/>
                <a:gd name="T30" fmla="*/ 33 w 39"/>
                <a:gd name="T31" fmla="*/ 58 h 59"/>
                <a:gd name="T32" fmla="*/ 37 w 39"/>
                <a:gd name="T33" fmla="*/ 57 h 59"/>
                <a:gd name="T34" fmla="*/ 38 w 39"/>
                <a:gd name="T35" fmla="*/ 53 h 59"/>
                <a:gd name="T36" fmla="*/ 39 w 39"/>
                <a:gd name="T37" fmla="*/ 49 h 59"/>
                <a:gd name="T38" fmla="*/ 39 w 39"/>
                <a:gd name="T39" fmla="*/ 10 h 59"/>
                <a:gd name="T40" fmla="*/ 39 w 39"/>
                <a:gd name="T41" fmla="*/ 10 h 59"/>
                <a:gd name="T42" fmla="*/ 38 w 39"/>
                <a:gd name="T43" fmla="*/ 6 h 59"/>
                <a:gd name="T44" fmla="*/ 37 w 39"/>
                <a:gd name="T45" fmla="*/ 2 h 59"/>
                <a:gd name="T46" fmla="*/ 33 w 39"/>
                <a:gd name="T47" fmla="*/ 1 h 59"/>
                <a:gd name="T48" fmla="*/ 29 w 39"/>
                <a:gd name="T49" fmla="*/ 0 h 59"/>
                <a:gd name="T50" fmla="*/ 29 w 39"/>
                <a:gd name="T51" fmla="*/ 0 h 59"/>
                <a:gd name="T52" fmla="*/ 29 w 39"/>
                <a:gd name="T53" fmla="*/ 10 h 59"/>
                <a:gd name="T54" fmla="*/ 29 w 39"/>
                <a:gd name="T55" fmla="*/ 34 h 59"/>
                <a:gd name="T56" fmla="*/ 10 w 39"/>
                <a:gd name="T57" fmla="*/ 34 h 59"/>
                <a:gd name="T58" fmla="*/ 10 w 39"/>
                <a:gd name="T59" fmla="*/ 10 h 59"/>
                <a:gd name="T60" fmla="*/ 29 w 39"/>
                <a:gd name="T61" fmla="*/ 10 h 59"/>
                <a:gd name="T62" fmla="*/ 10 w 39"/>
                <a:gd name="T63" fmla="*/ 49 h 59"/>
                <a:gd name="T64" fmla="*/ 10 w 39"/>
                <a:gd name="T65" fmla="*/ 44 h 59"/>
                <a:gd name="T66" fmla="*/ 29 w 39"/>
                <a:gd name="T67" fmla="*/ 44 h 59"/>
                <a:gd name="T68" fmla="*/ 29 w 39"/>
                <a:gd name="T69" fmla="*/ 49 h 59"/>
                <a:gd name="T70" fmla="*/ 10 w 39"/>
                <a:gd name="T71" fmla="*/ 4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" h="59">
                  <a:moveTo>
                    <a:pt x="29" y="0"/>
                  </a:moveTo>
                  <a:lnTo>
                    <a:pt x="10" y="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2" y="2"/>
                  </a:lnTo>
                  <a:lnTo>
                    <a:pt x="1" y="6"/>
                  </a:lnTo>
                  <a:lnTo>
                    <a:pt x="0" y="10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1" y="53"/>
                  </a:lnTo>
                  <a:lnTo>
                    <a:pt x="2" y="57"/>
                  </a:lnTo>
                  <a:lnTo>
                    <a:pt x="6" y="58"/>
                  </a:lnTo>
                  <a:lnTo>
                    <a:pt x="10" y="59"/>
                  </a:lnTo>
                  <a:lnTo>
                    <a:pt x="29" y="59"/>
                  </a:lnTo>
                  <a:lnTo>
                    <a:pt x="29" y="59"/>
                  </a:lnTo>
                  <a:lnTo>
                    <a:pt x="33" y="58"/>
                  </a:lnTo>
                  <a:lnTo>
                    <a:pt x="37" y="57"/>
                  </a:lnTo>
                  <a:lnTo>
                    <a:pt x="38" y="53"/>
                  </a:lnTo>
                  <a:lnTo>
                    <a:pt x="39" y="49"/>
                  </a:lnTo>
                  <a:lnTo>
                    <a:pt x="39" y="10"/>
                  </a:lnTo>
                  <a:lnTo>
                    <a:pt x="39" y="10"/>
                  </a:lnTo>
                  <a:lnTo>
                    <a:pt x="38" y="6"/>
                  </a:lnTo>
                  <a:lnTo>
                    <a:pt x="37" y="2"/>
                  </a:lnTo>
                  <a:lnTo>
                    <a:pt x="33" y="1"/>
                  </a:lnTo>
                  <a:lnTo>
                    <a:pt x="29" y="0"/>
                  </a:lnTo>
                  <a:lnTo>
                    <a:pt x="29" y="0"/>
                  </a:lnTo>
                  <a:close/>
                  <a:moveTo>
                    <a:pt x="29" y="10"/>
                  </a:moveTo>
                  <a:lnTo>
                    <a:pt x="29" y="34"/>
                  </a:lnTo>
                  <a:lnTo>
                    <a:pt x="10" y="34"/>
                  </a:lnTo>
                  <a:lnTo>
                    <a:pt x="10" y="10"/>
                  </a:lnTo>
                  <a:lnTo>
                    <a:pt x="29" y="10"/>
                  </a:lnTo>
                  <a:close/>
                  <a:moveTo>
                    <a:pt x="10" y="49"/>
                  </a:moveTo>
                  <a:lnTo>
                    <a:pt x="10" y="44"/>
                  </a:lnTo>
                  <a:lnTo>
                    <a:pt x="29" y="44"/>
                  </a:lnTo>
                  <a:lnTo>
                    <a:pt x="29" y="49"/>
                  </a:lnTo>
                  <a:lnTo>
                    <a:pt x="10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latin typeface="+mn-lt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2BF7B746-86B1-4C57-B36A-0A8374E366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171" y="3579813"/>
            <a:ext cx="1060451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eaLnBrk="1" hangingPunct="1"/>
            <a:r>
              <a:rPr lang="en-US" altLang="en-US" sz="2800" b="1" dirty="0">
                <a:solidFill>
                  <a:srgbClr val="C00000"/>
                </a:solidFill>
              </a:rPr>
              <a:t>150+</a:t>
            </a:r>
            <a:endParaRPr lang="id-ID" altLang="en-US" sz="2800" b="1" dirty="0">
              <a:solidFill>
                <a:srgbClr val="C0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F6CEB39-B926-4BDE-88C5-31511C964C87}"/>
              </a:ext>
            </a:extLst>
          </p:cNvPr>
          <p:cNvSpPr txBox="1"/>
          <p:nvPr/>
        </p:nvSpPr>
        <p:spPr>
          <a:xfrm>
            <a:off x="1992282" y="4103688"/>
            <a:ext cx="132397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Keyword Here</a:t>
            </a:r>
            <a:endParaRPr lang="id-ID" sz="11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D59AD78A-EDF9-4623-908C-52E9C08508DB}"/>
              </a:ext>
            </a:extLst>
          </p:cNvPr>
          <p:cNvSpPr/>
          <p:nvPr/>
        </p:nvSpPr>
        <p:spPr>
          <a:xfrm>
            <a:off x="3225771" y="3576638"/>
            <a:ext cx="1412875" cy="854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Lorem Ipsum is simply dummy text of the</a:t>
            </a:r>
          </a:p>
        </p:txBody>
      </p:sp>
      <p:pic>
        <p:nvPicPr>
          <p:cNvPr id="21" name="Picture Placeholder 20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1" t="270" r="8925" b="-270"/>
          <a:stretch/>
        </p:blipFill>
        <p:spPr>
          <a:xfrm>
            <a:off x="5951538" y="695325"/>
            <a:ext cx="5229225" cy="6162675"/>
          </a:xfr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61" y="43632"/>
            <a:ext cx="2163029" cy="82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5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/>
      <p:bldP spid="9" grpId="0"/>
      <p:bldP spid="10" grpId="0" animBg="1"/>
      <p:bldP spid="11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3336316-C627-4187-AD1A-59FB6CAA0675}"/>
              </a:ext>
            </a:extLst>
          </p:cNvPr>
          <p:cNvSpPr txBox="1"/>
          <p:nvPr/>
        </p:nvSpPr>
        <p:spPr>
          <a:xfrm>
            <a:off x="1412875" y="1825625"/>
            <a:ext cx="39401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PHONE</a:t>
            </a:r>
            <a:r>
              <a:rPr lang="id-ID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MOCKUP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E9E8F6C-BFFA-41C7-89DC-E2927DD56962}"/>
              </a:ext>
            </a:extLst>
          </p:cNvPr>
          <p:cNvSpPr txBox="1"/>
          <p:nvPr/>
        </p:nvSpPr>
        <p:spPr>
          <a:xfrm>
            <a:off x="1430338" y="3298825"/>
            <a:ext cx="3014662" cy="1081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Come and knock on our door. We've been waiting for you. Where the kisses are hers and hers and his, three's company, too! Come and dance on our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2702BB9-B4ED-4020-9EBE-C57B813FFB1C}"/>
              </a:ext>
            </a:extLst>
          </p:cNvPr>
          <p:cNvSpPr txBox="1"/>
          <p:nvPr/>
        </p:nvSpPr>
        <p:spPr>
          <a:xfrm>
            <a:off x="1430338" y="2749550"/>
            <a:ext cx="313531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Company Project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E57437B-1B43-42C5-9DD0-E841F7C356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1763" y="4560888"/>
            <a:ext cx="21129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eaLnBrk="1" hangingPunct="1"/>
            <a:r>
              <a:rPr lang="en-US" altLang="en-US" sz="3600" b="1" dirty="0">
                <a:solidFill>
                  <a:srgbClr val="C00000"/>
                </a:solidFill>
              </a:rPr>
              <a:t>20</a:t>
            </a:r>
            <a:r>
              <a:rPr lang="id-ID" altLang="en-US" sz="3600" b="1" dirty="0">
                <a:solidFill>
                  <a:srgbClr val="C00000"/>
                </a:solidFill>
              </a:rPr>
              <a:t>20</a:t>
            </a:r>
            <a:endParaRPr lang="en-US" altLang="en-US" sz="3600" b="1" dirty="0">
              <a:solidFill>
                <a:srgbClr val="C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C3FD2241-3B39-4F9E-81BE-C53387C05ADD}"/>
              </a:ext>
            </a:extLst>
          </p:cNvPr>
          <p:cNvSpPr/>
          <p:nvPr/>
        </p:nvSpPr>
        <p:spPr>
          <a:xfrm>
            <a:off x="1417638" y="5222875"/>
            <a:ext cx="2768600" cy="6000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Lacus Nulla Ac Netus Nibh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3BDDFC6D-64AB-4454-AA4D-395D3531E20D}"/>
              </a:ext>
            </a:extLst>
          </p:cNvPr>
          <p:cNvSpPr/>
          <p:nvPr/>
        </p:nvSpPr>
        <p:spPr>
          <a:xfrm>
            <a:off x="1535113" y="1604963"/>
            <a:ext cx="623887" cy="1301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C57D57F3-F0DA-412F-8955-E1C4B8ACB31B}"/>
              </a:ext>
            </a:extLst>
          </p:cNvPr>
          <p:cNvSpPr/>
          <p:nvPr/>
        </p:nvSpPr>
        <p:spPr>
          <a:xfrm>
            <a:off x="9783763" y="6091238"/>
            <a:ext cx="1931987" cy="2460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tabLst>
                <a:tab pos="171450" algn="l"/>
              </a:tabLst>
              <a:defRPr/>
            </a:pPr>
            <a:r>
              <a:rPr lang="id-ID" sz="1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www.company.com</a:t>
            </a:r>
            <a:endParaRPr lang="en-US" sz="1000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" b="12854"/>
          <a:stretch/>
        </p:blipFill>
        <p:spPr/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61" y="43632"/>
            <a:ext cx="2163029" cy="82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5455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 animBg="1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Group 28">
            <a:extLst>
              <a:ext uri="{FF2B5EF4-FFF2-40B4-BE49-F238E27FC236}">
                <a16:creationId xmlns:a16="http://schemas.microsoft.com/office/drawing/2014/main" xmlns="" id="{998DA0A7-03BA-4FB6-9230-23717DE880E6}"/>
              </a:ext>
            </a:extLst>
          </p:cNvPr>
          <p:cNvGrpSpPr>
            <a:grpSpLocks/>
          </p:cNvGrpSpPr>
          <p:nvPr/>
        </p:nvGrpSpPr>
        <p:grpSpPr bwMode="auto">
          <a:xfrm>
            <a:off x="6096000" y="1973263"/>
            <a:ext cx="5495925" cy="3683000"/>
            <a:chOff x="4580482" y="1578339"/>
            <a:chExt cx="6782458" cy="4546443"/>
          </a:xfrm>
        </p:grpSpPr>
        <p:sp>
          <p:nvSpPr>
            <p:cNvPr id="2" name="Freeform 54">
              <a:extLst>
                <a:ext uri="{FF2B5EF4-FFF2-40B4-BE49-F238E27FC236}">
                  <a16:creationId xmlns:a16="http://schemas.microsoft.com/office/drawing/2014/main" xmlns="" id="{BAC75275-082A-499B-994F-649CE406118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783637" y="1852693"/>
              <a:ext cx="1537905" cy="1503069"/>
            </a:xfrm>
            <a:custGeom>
              <a:avLst/>
              <a:gdLst>
                <a:gd name="T0" fmla="*/ 0 w 163"/>
                <a:gd name="T1" fmla="*/ 0 h 164"/>
                <a:gd name="T2" fmla="*/ 45 w 163"/>
                <a:gd name="T3" fmla="*/ 164 h 164"/>
                <a:gd name="T4" fmla="*/ 96 w 163"/>
                <a:gd name="T5" fmla="*/ 71 h 164"/>
                <a:gd name="T6" fmla="*/ 163 w 163"/>
                <a:gd name="T7" fmla="*/ 0 h 164"/>
                <a:gd name="T8" fmla="*/ 0 w 163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4">
                  <a:moveTo>
                    <a:pt x="0" y="0"/>
                  </a:moveTo>
                  <a:cubicBezTo>
                    <a:pt x="45" y="164"/>
                    <a:pt x="45" y="164"/>
                    <a:pt x="45" y="164"/>
                  </a:cubicBezTo>
                  <a:cubicBezTo>
                    <a:pt x="52" y="145"/>
                    <a:pt x="87" y="87"/>
                    <a:pt x="96" y="71"/>
                  </a:cubicBezTo>
                  <a:cubicBezTo>
                    <a:pt x="126" y="16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/>
            </a:p>
          </p:txBody>
        </p:sp>
        <p:sp>
          <p:nvSpPr>
            <p:cNvPr id="3" name="Freeform 80">
              <a:extLst>
                <a:ext uri="{FF2B5EF4-FFF2-40B4-BE49-F238E27FC236}">
                  <a16:creationId xmlns:a16="http://schemas.microsoft.com/office/drawing/2014/main" xmlns="" id="{44DEDFCE-DB63-4EC3-9266-661870275FBB}"/>
                </a:ext>
              </a:extLst>
            </p:cNvPr>
            <p:cNvSpPr/>
            <p:nvPr/>
          </p:nvSpPr>
          <p:spPr>
            <a:xfrm flipH="1">
              <a:off x="6568985" y="2419038"/>
              <a:ext cx="3604773" cy="1171885"/>
            </a:xfrm>
            <a:custGeom>
              <a:avLst/>
              <a:gdLst>
                <a:gd name="connsiteX0" fmla="*/ 627128 w 3918640"/>
                <a:gd name="connsiteY0" fmla="*/ 0 h 1274382"/>
                <a:gd name="connsiteX1" fmla="*/ 2311115 w 3918640"/>
                <a:gd name="connsiteY1" fmla="*/ 0 h 1274382"/>
                <a:gd name="connsiteX2" fmla="*/ 2343852 w 3918640"/>
                <a:gd name="connsiteY2" fmla="*/ 0 h 1274382"/>
                <a:gd name="connsiteX3" fmla="*/ 2510711 w 3918640"/>
                <a:gd name="connsiteY3" fmla="*/ 0 h 1274382"/>
                <a:gd name="connsiteX4" fmla="*/ 2689091 w 3918640"/>
                <a:gd name="connsiteY4" fmla="*/ 0 h 1274382"/>
                <a:gd name="connsiteX5" fmla="*/ 2839532 w 3918640"/>
                <a:gd name="connsiteY5" fmla="*/ 0 h 1274382"/>
                <a:gd name="connsiteX6" fmla="*/ 2955313 w 3918640"/>
                <a:gd name="connsiteY6" fmla="*/ 0 h 1274382"/>
                <a:gd name="connsiteX7" fmla="*/ 3029711 w 3918640"/>
                <a:gd name="connsiteY7" fmla="*/ 0 h 1274382"/>
                <a:gd name="connsiteX8" fmla="*/ 3056004 w 3918640"/>
                <a:gd name="connsiteY8" fmla="*/ 0 h 1274382"/>
                <a:gd name="connsiteX9" fmla="*/ 3918640 w 3918640"/>
                <a:gd name="connsiteY9" fmla="*/ 0 h 1274382"/>
                <a:gd name="connsiteX10" fmla="*/ 3918640 w 3918640"/>
                <a:gd name="connsiteY10" fmla="*/ 817544 h 1274382"/>
                <a:gd name="connsiteX11" fmla="*/ 2343852 w 3918640"/>
                <a:gd name="connsiteY11" fmla="*/ 817544 h 1274382"/>
                <a:gd name="connsiteX12" fmla="*/ 2343852 w 3918640"/>
                <a:gd name="connsiteY12" fmla="*/ 805669 h 1274382"/>
                <a:gd name="connsiteX13" fmla="*/ 2259651 w 3918640"/>
                <a:gd name="connsiteY13" fmla="*/ 975699 h 1274382"/>
                <a:gd name="connsiteX14" fmla="*/ 0 w 3918640"/>
                <a:gd name="connsiteY14" fmla="*/ 1274382 h 1274382"/>
                <a:gd name="connsiteX15" fmla="*/ 507675 w 3918640"/>
                <a:gd name="connsiteY15" fmla="*/ 59737 h 1274382"/>
                <a:gd name="connsiteX16" fmla="*/ 627128 w 3918640"/>
                <a:gd name="connsiteY16" fmla="*/ 0 h 127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18640" h="1274382">
                  <a:moveTo>
                    <a:pt x="627128" y="0"/>
                  </a:moveTo>
                  <a:cubicBezTo>
                    <a:pt x="683121" y="0"/>
                    <a:pt x="1617903" y="0"/>
                    <a:pt x="2311115" y="0"/>
                  </a:cubicBezTo>
                  <a:lnTo>
                    <a:pt x="2343852" y="0"/>
                  </a:lnTo>
                  <a:lnTo>
                    <a:pt x="2510711" y="0"/>
                  </a:lnTo>
                  <a:lnTo>
                    <a:pt x="2689091" y="0"/>
                  </a:lnTo>
                  <a:lnTo>
                    <a:pt x="2839532" y="0"/>
                  </a:lnTo>
                  <a:lnTo>
                    <a:pt x="2955313" y="0"/>
                  </a:lnTo>
                  <a:lnTo>
                    <a:pt x="3029711" y="0"/>
                  </a:lnTo>
                  <a:lnTo>
                    <a:pt x="3056004" y="0"/>
                  </a:lnTo>
                  <a:lnTo>
                    <a:pt x="3918640" y="0"/>
                  </a:lnTo>
                  <a:lnTo>
                    <a:pt x="3918640" y="817544"/>
                  </a:lnTo>
                  <a:lnTo>
                    <a:pt x="2343852" y="817544"/>
                  </a:lnTo>
                  <a:lnTo>
                    <a:pt x="2343852" y="805669"/>
                  </a:lnTo>
                  <a:lnTo>
                    <a:pt x="2259651" y="975699"/>
                  </a:lnTo>
                  <a:cubicBezTo>
                    <a:pt x="2170061" y="1194733"/>
                    <a:pt x="89589" y="1025479"/>
                    <a:pt x="0" y="1274382"/>
                  </a:cubicBezTo>
                  <a:cubicBezTo>
                    <a:pt x="0" y="1274382"/>
                    <a:pt x="0" y="1274382"/>
                    <a:pt x="507675" y="59737"/>
                  </a:cubicBezTo>
                  <a:cubicBezTo>
                    <a:pt x="507675" y="59737"/>
                    <a:pt x="537538" y="0"/>
                    <a:pt x="627128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/>
            </a:p>
          </p:txBody>
        </p:sp>
        <p:sp>
          <p:nvSpPr>
            <p:cNvPr id="4" name="Freeform 56">
              <a:extLst>
                <a:ext uri="{FF2B5EF4-FFF2-40B4-BE49-F238E27FC236}">
                  <a16:creationId xmlns:a16="http://schemas.microsoft.com/office/drawing/2014/main" xmlns="" id="{3361803B-5BEF-4BAB-8728-7869CA180CF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956890" y="3165675"/>
              <a:ext cx="3667464" cy="1164046"/>
            </a:xfrm>
            <a:custGeom>
              <a:avLst/>
              <a:gdLst>
                <a:gd name="T0" fmla="*/ 51 w 400"/>
                <a:gd name="T1" fmla="*/ 6 h 127"/>
                <a:gd name="T2" fmla="*/ 0 w 400"/>
                <a:gd name="T3" fmla="*/ 127 h 127"/>
                <a:gd name="T4" fmla="*/ 320 w 400"/>
                <a:gd name="T5" fmla="*/ 98 h 127"/>
                <a:gd name="T6" fmla="*/ 400 w 400"/>
                <a:gd name="T7" fmla="*/ 0 h 127"/>
                <a:gd name="T8" fmla="*/ 63 w 400"/>
                <a:gd name="T9" fmla="*/ 0 h 127"/>
                <a:gd name="T10" fmla="*/ 51 w 400"/>
                <a:gd name="T11" fmla="*/ 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0" h="127">
                  <a:moveTo>
                    <a:pt x="51" y="6"/>
                  </a:moveTo>
                  <a:cubicBezTo>
                    <a:pt x="0" y="127"/>
                    <a:pt x="0" y="127"/>
                    <a:pt x="0" y="127"/>
                  </a:cubicBezTo>
                  <a:cubicBezTo>
                    <a:pt x="9" y="102"/>
                    <a:pt x="311" y="119"/>
                    <a:pt x="320" y="98"/>
                  </a:cubicBezTo>
                  <a:cubicBezTo>
                    <a:pt x="347" y="35"/>
                    <a:pt x="400" y="0"/>
                    <a:pt x="400" y="0"/>
                  </a:cubicBezTo>
                  <a:cubicBezTo>
                    <a:pt x="400" y="0"/>
                    <a:pt x="72" y="0"/>
                    <a:pt x="63" y="0"/>
                  </a:cubicBezTo>
                  <a:cubicBezTo>
                    <a:pt x="53" y="0"/>
                    <a:pt x="51" y="6"/>
                    <a:pt x="51" y="6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81000"/>
                  </a:schemeClr>
                </a:gs>
                <a:gs pos="100000">
                  <a:schemeClr val="accent3">
                    <a:lumMod val="81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/>
            </a:p>
          </p:txBody>
        </p:sp>
        <p:sp>
          <p:nvSpPr>
            <p:cNvPr id="5" name="Freeform 82">
              <a:extLst>
                <a:ext uri="{FF2B5EF4-FFF2-40B4-BE49-F238E27FC236}">
                  <a16:creationId xmlns:a16="http://schemas.microsoft.com/office/drawing/2014/main" xmlns="" id="{1F35E7DF-0D69-48B1-8B62-B0AF49BD677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967536" y="3939745"/>
              <a:ext cx="5097619" cy="1185603"/>
            </a:xfrm>
            <a:custGeom>
              <a:avLst/>
              <a:gdLst>
                <a:gd name="connsiteX0" fmla="*/ 4015982 w 5541497"/>
                <a:gd name="connsiteY0" fmla="*/ 0 h 1287474"/>
                <a:gd name="connsiteX1" fmla="*/ 5541497 w 5541497"/>
                <a:gd name="connsiteY1" fmla="*/ 0 h 1287474"/>
                <a:gd name="connsiteX2" fmla="*/ 5541497 w 5541497"/>
                <a:gd name="connsiteY2" fmla="*/ 809583 h 1287474"/>
                <a:gd name="connsiteX3" fmla="*/ 4162274 w 5541497"/>
                <a:gd name="connsiteY3" fmla="*/ 809583 h 1287474"/>
                <a:gd name="connsiteX4" fmla="*/ 4074241 w 5541497"/>
                <a:gd name="connsiteY4" fmla="*/ 987809 h 1287474"/>
                <a:gd name="connsiteX5" fmla="*/ 0 w 5541497"/>
                <a:gd name="connsiteY5" fmla="*/ 1287474 h 1287474"/>
                <a:gd name="connsiteX6" fmla="*/ 508035 w 5541497"/>
                <a:gd name="connsiteY6" fmla="*/ 68834 h 1287474"/>
                <a:gd name="connsiteX7" fmla="*/ 627573 w 5541497"/>
                <a:gd name="connsiteY7" fmla="*/ 8901 h 1287474"/>
                <a:gd name="connsiteX8" fmla="*/ 3904986 w 5541497"/>
                <a:gd name="connsiteY8" fmla="*/ 8901 h 1287474"/>
                <a:gd name="connsiteX9" fmla="*/ 4015982 w 5541497"/>
                <a:gd name="connsiteY9" fmla="*/ 8901 h 1287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41497" h="1287474">
                  <a:moveTo>
                    <a:pt x="4015982" y="0"/>
                  </a:moveTo>
                  <a:lnTo>
                    <a:pt x="5541497" y="0"/>
                  </a:lnTo>
                  <a:lnTo>
                    <a:pt x="5541497" y="809583"/>
                  </a:lnTo>
                  <a:lnTo>
                    <a:pt x="4162274" y="809583"/>
                  </a:lnTo>
                  <a:lnTo>
                    <a:pt x="4074241" y="987809"/>
                  </a:lnTo>
                  <a:cubicBezTo>
                    <a:pt x="3984588" y="1207563"/>
                    <a:pt x="89653" y="1037753"/>
                    <a:pt x="0" y="1287474"/>
                  </a:cubicBezTo>
                  <a:cubicBezTo>
                    <a:pt x="0" y="1287474"/>
                    <a:pt x="0" y="1287474"/>
                    <a:pt x="508035" y="68834"/>
                  </a:cubicBezTo>
                  <a:cubicBezTo>
                    <a:pt x="508035" y="68834"/>
                    <a:pt x="527958" y="8901"/>
                    <a:pt x="627573" y="8901"/>
                  </a:cubicBezTo>
                  <a:cubicBezTo>
                    <a:pt x="689210" y="8901"/>
                    <a:pt x="2671853" y="8901"/>
                    <a:pt x="3904986" y="8901"/>
                  </a:cubicBezTo>
                  <a:lnTo>
                    <a:pt x="4015982" y="890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/>
            </a:p>
          </p:txBody>
        </p:sp>
        <p:sp>
          <p:nvSpPr>
            <p:cNvPr id="6" name="Freeform 58">
              <a:extLst>
                <a:ext uri="{FF2B5EF4-FFF2-40B4-BE49-F238E27FC236}">
                  <a16:creationId xmlns:a16="http://schemas.microsoft.com/office/drawing/2014/main" xmlns="" id="{FF3031C6-7E29-4B6C-9832-96EA38EC346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228099" y="4678543"/>
              <a:ext cx="5085864" cy="840699"/>
            </a:xfrm>
            <a:custGeom>
              <a:avLst/>
              <a:gdLst>
                <a:gd name="T0" fmla="*/ 46 w 555"/>
                <a:gd name="T1" fmla="*/ 0 h 92"/>
                <a:gd name="T2" fmla="*/ 34 w 555"/>
                <a:gd name="T3" fmla="*/ 6 h 92"/>
                <a:gd name="T4" fmla="*/ 0 w 555"/>
                <a:gd name="T5" fmla="*/ 84 h 92"/>
                <a:gd name="T6" fmla="*/ 238 w 555"/>
                <a:gd name="T7" fmla="*/ 92 h 92"/>
                <a:gd name="T8" fmla="*/ 478 w 555"/>
                <a:gd name="T9" fmla="*/ 92 h 92"/>
                <a:gd name="T10" fmla="*/ 555 w 555"/>
                <a:gd name="T11" fmla="*/ 0 h 92"/>
                <a:gd name="T12" fmla="*/ 46 w 555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5" h="92">
                  <a:moveTo>
                    <a:pt x="46" y="0"/>
                  </a:moveTo>
                  <a:cubicBezTo>
                    <a:pt x="36" y="0"/>
                    <a:pt x="34" y="6"/>
                    <a:pt x="34" y="6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4" y="72"/>
                    <a:pt x="151" y="84"/>
                    <a:pt x="238" y="92"/>
                  </a:cubicBezTo>
                  <a:cubicBezTo>
                    <a:pt x="478" y="92"/>
                    <a:pt x="478" y="92"/>
                    <a:pt x="478" y="92"/>
                  </a:cubicBezTo>
                  <a:cubicBezTo>
                    <a:pt x="505" y="33"/>
                    <a:pt x="555" y="0"/>
                    <a:pt x="555" y="0"/>
                  </a:cubicBezTo>
                  <a:cubicBezTo>
                    <a:pt x="555" y="0"/>
                    <a:pt x="55" y="0"/>
                    <a:pt x="46" y="0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lumMod val="81000"/>
                  </a:schemeClr>
                </a:gs>
                <a:gs pos="100000">
                  <a:schemeClr val="accent6">
                    <a:lumMod val="81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/>
            </a:p>
          </p:txBody>
        </p:sp>
        <p:sp>
          <p:nvSpPr>
            <p:cNvPr id="48153" name="Freeform 60">
              <a:extLst>
                <a:ext uri="{FF2B5EF4-FFF2-40B4-BE49-F238E27FC236}">
                  <a16:creationId xmlns:a16="http://schemas.microsoft.com/office/drawing/2014/main" xmlns="" id="{820405BA-311D-4077-B5C8-1B6E9F9A39B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969163" y="3197669"/>
              <a:ext cx="1720016" cy="0"/>
            </a:xfrm>
            <a:custGeom>
              <a:avLst/>
              <a:gdLst>
                <a:gd name="T0" fmla="*/ 1710867 w 188"/>
                <a:gd name="T1" fmla="*/ 1720016 w 188"/>
                <a:gd name="T2" fmla="*/ 0 w 188"/>
                <a:gd name="T3" fmla="*/ 0 w 188"/>
                <a:gd name="T4" fmla="*/ 1710867 w 188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</a:gdLst>
              <a:ahLst/>
              <a:cxnLst>
                <a:cxn ang="T5">
                  <a:pos x="T0" y="0"/>
                </a:cxn>
                <a:cxn ang="T6">
                  <a:pos x="T1" y="0"/>
                </a:cxn>
                <a:cxn ang="T7">
                  <a:pos x="T2" y="0"/>
                </a:cxn>
                <a:cxn ang="T8">
                  <a:pos x="T3" y="0"/>
                </a:cxn>
                <a:cxn ang="T9">
                  <a:pos x="T4" y="0"/>
                </a:cxn>
              </a:cxnLst>
              <a:rect l="0" t="0" r="r" b="b"/>
              <a:pathLst>
                <a:path w="188">
                  <a:moveTo>
                    <a:pt x="187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87" y="0"/>
                  </a:lnTo>
                  <a:close/>
                </a:path>
              </a:pathLst>
            </a:custGeom>
            <a:solidFill>
              <a:srgbClr val="91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154" name="Freeform 62">
              <a:extLst>
                <a:ext uri="{FF2B5EF4-FFF2-40B4-BE49-F238E27FC236}">
                  <a16:creationId xmlns:a16="http://schemas.microsoft.com/office/drawing/2014/main" xmlns="" id="{114E3236-DC31-46FF-98E7-CB1FC050527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244133" y="4694004"/>
              <a:ext cx="1723874" cy="0"/>
            </a:xfrm>
            <a:custGeom>
              <a:avLst/>
              <a:gdLst>
                <a:gd name="T0" fmla="*/ 1714704 w 188"/>
                <a:gd name="T1" fmla="*/ 1723874 w 188"/>
                <a:gd name="T2" fmla="*/ 0 w 188"/>
                <a:gd name="T3" fmla="*/ 0 w 188"/>
                <a:gd name="T4" fmla="*/ 1714704 w 188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</a:gdLst>
              <a:ahLst/>
              <a:cxnLst>
                <a:cxn ang="T5">
                  <a:pos x="T0" y="0"/>
                </a:cxn>
                <a:cxn ang="T6">
                  <a:pos x="T1" y="0"/>
                </a:cxn>
                <a:cxn ang="T7">
                  <a:pos x="T2" y="0"/>
                </a:cxn>
                <a:cxn ang="T8">
                  <a:pos x="T3" y="0"/>
                </a:cxn>
                <a:cxn ang="T9">
                  <a:pos x="T4" y="0"/>
                </a:cxn>
              </a:cxnLst>
              <a:rect l="0" t="0" r="r" b="b"/>
              <a:pathLst>
                <a:path w="188">
                  <a:moveTo>
                    <a:pt x="187" y="0"/>
                  </a:moveTo>
                  <a:cubicBezTo>
                    <a:pt x="187" y="0"/>
                    <a:pt x="188" y="0"/>
                    <a:pt x="18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87" y="0"/>
                  </a:lnTo>
                  <a:close/>
                </a:path>
              </a:pathLst>
            </a:custGeom>
            <a:solidFill>
              <a:srgbClr val="91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406BC89A-8A0D-41BA-B191-748B4378A53F}"/>
                </a:ext>
              </a:extLst>
            </p:cNvPr>
            <p:cNvSpPr/>
            <p:nvPr/>
          </p:nvSpPr>
          <p:spPr>
            <a:xfrm flipH="1">
              <a:off x="7434914" y="1578339"/>
              <a:ext cx="1026577" cy="1024909"/>
            </a:xfrm>
            <a:prstGeom prst="ellipse">
              <a:avLst/>
            </a:prstGeom>
            <a:solidFill>
              <a:srgbClr val="FFFFFF"/>
            </a:solidFill>
            <a:ln w="508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3200" dirty="0">
                <a:solidFill>
                  <a:srgbClr val="191917"/>
                </a:solidFill>
                <a:latin typeface="Questrial" charset="0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BA3FBCDA-1B70-4DEC-9454-D68FF67730C5}"/>
                </a:ext>
              </a:extLst>
            </p:cNvPr>
            <p:cNvSpPr/>
            <p:nvPr/>
          </p:nvSpPr>
          <p:spPr>
            <a:xfrm flipH="1">
              <a:off x="5855867" y="2297539"/>
              <a:ext cx="1024617" cy="1024910"/>
            </a:xfrm>
            <a:prstGeom prst="ellipse">
              <a:avLst/>
            </a:prstGeom>
            <a:solidFill>
              <a:srgbClr val="FFFFFF"/>
            </a:solidFill>
            <a:ln w="508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3200" dirty="0">
                <a:solidFill>
                  <a:schemeClr val="accent4"/>
                </a:solidFill>
                <a:latin typeface="Questrial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B2D10E41-210A-40DA-B16A-9FE31BD68F7D}"/>
                </a:ext>
              </a:extLst>
            </p:cNvPr>
            <p:cNvSpPr/>
            <p:nvPr/>
          </p:nvSpPr>
          <p:spPr>
            <a:xfrm flipH="1">
              <a:off x="6757060" y="3042215"/>
              <a:ext cx="1026577" cy="1024910"/>
            </a:xfrm>
            <a:prstGeom prst="ellipse">
              <a:avLst/>
            </a:prstGeom>
            <a:solidFill>
              <a:srgbClr val="FFFFFF"/>
            </a:solidFill>
            <a:ln w="5080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3200" dirty="0">
                <a:solidFill>
                  <a:schemeClr val="accent3"/>
                </a:solidFill>
                <a:latin typeface="Questrial" charset="0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xmlns="" id="{9B9E68C0-9973-487B-8F29-2263130C28DC}"/>
                </a:ext>
              </a:extLst>
            </p:cNvPr>
            <p:cNvSpPr/>
            <p:nvPr/>
          </p:nvSpPr>
          <p:spPr>
            <a:xfrm flipH="1">
              <a:off x="5240705" y="3798649"/>
              <a:ext cx="1024617" cy="1024910"/>
            </a:xfrm>
            <a:prstGeom prst="ellipse">
              <a:avLst/>
            </a:prstGeom>
            <a:solidFill>
              <a:srgbClr val="FFFFFF"/>
            </a:solidFill>
            <a:ln w="5080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3200" dirty="0">
                <a:solidFill>
                  <a:schemeClr val="accent2"/>
                </a:solidFill>
                <a:latin typeface="Questrial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xmlns="" id="{25C55467-A6E1-4E98-B834-C8EA69EA5CC1}"/>
                </a:ext>
              </a:extLst>
            </p:cNvPr>
            <p:cNvSpPr/>
            <p:nvPr/>
          </p:nvSpPr>
          <p:spPr>
            <a:xfrm flipH="1">
              <a:off x="6055697" y="4613873"/>
              <a:ext cx="1026577" cy="1024910"/>
            </a:xfrm>
            <a:prstGeom prst="ellipse">
              <a:avLst/>
            </a:prstGeom>
            <a:solidFill>
              <a:srgbClr val="FFFFFF"/>
            </a:solidFill>
            <a:ln w="50800">
              <a:solidFill>
                <a:schemeClr val="accent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3200" dirty="0">
                <a:solidFill>
                  <a:schemeClr val="accent1"/>
                </a:solidFill>
                <a:latin typeface="Questrial" charset="0"/>
              </a:endParaRPr>
            </a:p>
          </p:txBody>
        </p:sp>
        <p:sp>
          <p:nvSpPr>
            <p:cNvPr id="48160" name="Freeform 64">
              <a:extLst>
                <a:ext uri="{FF2B5EF4-FFF2-40B4-BE49-F238E27FC236}">
                  <a16:creationId xmlns:a16="http://schemas.microsoft.com/office/drawing/2014/main" xmlns="" id="{F7633369-B652-48C4-9EAF-BC540F1CC57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507062" y="1840166"/>
              <a:ext cx="2398768" cy="4084952"/>
            </a:xfrm>
            <a:custGeom>
              <a:avLst/>
              <a:gdLst>
                <a:gd name="T0" fmla="*/ 2398768 w 262"/>
                <a:gd name="T1" fmla="*/ 3709430 h 446"/>
                <a:gd name="T2" fmla="*/ 585959 w 262"/>
                <a:gd name="T3" fmla="*/ 0 h 446"/>
                <a:gd name="T4" fmla="*/ 238046 w 262"/>
                <a:gd name="T5" fmla="*/ 714409 h 446"/>
                <a:gd name="T6" fmla="*/ 1895210 w 262"/>
                <a:gd name="T7" fmla="*/ 4084952 h 446"/>
                <a:gd name="T8" fmla="*/ 2398768 w 262"/>
                <a:gd name="T9" fmla="*/ 3718589 h 446"/>
                <a:gd name="T10" fmla="*/ 2398768 w 262"/>
                <a:gd name="T11" fmla="*/ 3718589 h 446"/>
                <a:gd name="T12" fmla="*/ 2398768 w 262"/>
                <a:gd name="T13" fmla="*/ 3718589 h 446"/>
                <a:gd name="T14" fmla="*/ 2398768 w 262"/>
                <a:gd name="T15" fmla="*/ 3709430 h 44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2" h="446">
                  <a:moveTo>
                    <a:pt x="262" y="405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17" y="96"/>
                    <a:pt x="0" y="151"/>
                    <a:pt x="207" y="446"/>
                  </a:cubicBezTo>
                  <a:cubicBezTo>
                    <a:pt x="240" y="434"/>
                    <a:pt x="261" y="419"/>
                    <a:pt x="262" y="406"/>
                  </a:cubicBezTo>
                  <a:cubicBezTo>
                    <a:pt x="262" y="406"/>
                    <a:pt x="262" y="406"/>
                    <a:pt x="262" y="406"/>
                  </a:cubicBezTo>
                  <a:cubicBezTo>
                    <a:pt x="262" y="406"/>
                    <a:pt x="262" y="406"/>
                    <a:pt x="262" y="406"/>
                  </a:cubicBezTo>
                  <a:cubicBezTo>
                    <a:pt x="262" y="406"/>
                    <a:pt x="262" y="406"/>
                    <a:pt x="262" y="40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161" name="Freeform 65">
              <a:extLst>
                <a:ext uri="{FF2B5EF4-FFF2-40B4-BE49-F238E27FC236}">
                  <a16:creationId xmlns:a16="http://schemas.microsoft.com/office/drawing/2014/main" xmlns="" id="{B862CCD6-6406-403A-8C3C-37080D3614F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002164" y="2464924"/>
              <a:ext cx="2374612" cy="3621291"/>
            </a:xfrm>
            <a:custGeom>
              <a:avLst/>
              <a:gdLst>
                <a:gd name="T0" fmla="*/ 273994 w 260"/>
                <a:gd name="T1" fmla="*/ 843440 h 395"/>
                <a:gd name="T2" fmla="*/ 1680495 w 260"/>
                <a:gd name="T3" fmla="*/ 3621291 h 395"/>
                <a:gd name="T4" fmla="*/ 2374612 w 260"/>
                <a:gd name="T5" fmla="*/ 3456270 h 395"/>
                <a:gd name="T6" fmla="*/ 684984 w 260"/>
                <a:gd name="T7" fmla="*/ 0 h 395"/>
                <a:gd name="T8" fmla="*/ 273994 w 260"/>
                <a:gd name="T9" fmla="*/ 843440 h 3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0" h="395">
                  <a:moveTo>
                    <a:pt x="30" y="92"/>
                  </a:moveTo>
                  <a:cubicBezTo>
                    <a:pt x="0" y="151"/>
                    <a:pt x="111" y="294"/>
                    <a:pt x="184" y="395"/>
                  </a:cubicBezTo>
                  <a:cubicBezTo>
                    <a:pt x="213" y="391"/>
                    <a:pt x="239" y="384"/>
                    <a:pt x="260" y="377"/>
                  </a:cubicBezTo>
                  <a:cubicBezTo>
                    <a:pt x="108" y="98"/>
                    <a:pt x="65" y="20"/>
                    <a:pt x="75" y="0"/>
                  </a:cubicBezTo>
                  <a:lnTo>
                    <a:pt x="30" y="9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66">
              <a:extLst>
                <a:ext uri="{FF2B5EF4-FFF2-40B4-BE49-F238E27FC236}">
                  <a16:creationId xmlns:a16="http://schemas.microsoft.com/office/drawing/2014/main" xmlns="" id="{4F4407D6-CFBB-4103-A3E2-B9757DD89DD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694625" y="3244062"/>
              <a:ext cx="1929729" cy="2880720"/>
            </a:xfrm>
            <a:custGeom>
              <a:avLst/>
              <a:gdLst>
                <a:gd name="T0" fmla="*/ 0 w 209"/>
                <a:gd name="T1" fmla="*/ 103 h 314"/>
                <a:gd name="T2" fmla="*/ 126 w 209"/>
                <a:gd name="T3" fmla="*/ 314 h 314"/>
                <a:gd name="T4" fmla="*/ 137 w 209"/>
                <a:gd name="T5" fmla="*/ 314 h 314"/>
                <a:gd name="T6" fmla="*/ 209 w 209"/>
                <a:gd name="T7" fmla="*/ 309 h 314"/>
                <a:gd name="T8" fmla="*/ 51 w 209"/>
                <a:gd name="T9" fmla="*/ 0 h 314"/>
                <a:gd name="T10" fmla="*/ 0 w 209"/>
                <a:gd name="T11" fmla="*/ 103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9" h="314">
                  <a:moveTo>
                    <a:pt x="0" y="103"/>
                  </a:moveTo>
                  <a:cubicBezTo>
                    <a:pt x="31" y="168"/>
                    <a:pt x="78" y="231"/>
                    <a:pt x="126" y="314"/>
                  </a:cubicBezTo>
                  <a:cubicBezTo>
                    <a:pt x="129" y="314"/>
                    <a:pt x="133" y="314"/>
                    <a:pt x="137" y="314"/>
                  </a:cubicBezTo>
                  <a:cubicBezTo>
                    <a:pt x="162" y="314"/>
                    <a:pt x="187" y="313"/>
                    <a:pt x="209" y="309"/>
                  </a:cubicBezTo>
                  <a:cubicBezTo>
                    <a:pt x="88" y="101"/>
                    <a:pt x="43" y="21"/>
                    <a:pt x="51" y="0"/>
                  </a:cubicBezTo>
                  <a:lnTo>
                    <a:pt x="0" y="10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Questrial" charset="0"/>
              </a:endParaRPr>
            </a:p>
          </p:txBody>
        </p:sp>
        <p:sp>
          <p:nvSpPr>
            <p:cNvPr id="17" name="Freeform 67">
              <a:extLst>
                <a:ext uri="{FF2B5EF4-FFF2-40B4-BE49-F238E27FC236}">
                  <a16:creationId xmlns:a16="http://schemas.microsoft.com/office/drawing/2014/main" xmlns="" id="{927E947E-C79F-4897-B660-8729E1379E1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460639" y="3996576"/>
              <a:ext cx="1577087" cy="2128206"/>
            </a:xfrm>
            <a:custGeom>
              <a:avLst/>
              <a:gdLst>
                <a:gd name="T0" fmla="*/ 0 w 172"/>
                <a:gd name="T1" fmla="*/ 100 h 232"/>
                <a:gd name="T2" fmla="*/ 78 w 172"/>
                <a:gd name="T3" fmla="*/ 222 h 232"/>
                <a:gd name="T4" fmla="*/ 172 w 172"/>
                <a:gd name="T5" fmla="*/ 232 h 232"/>
                <a:gd name="T6" fmla="*/ 49 w 172"/>
                <a:gd name="T7" fmla="*/ 0 h 232"/>
                <a:gd name="T8" fmla="*/ 0 w 172"/>
                <a:gd name="T9" fmla="*/ 10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232">
                  <a:moveTo>
                    <a:pt x="0" y="100"/>
                  </a:moveTo>
                  <a:cubicBezTo>
                    <a:pt x="22" y="142"/>
                    <a:pt x="51" y="175"/>
                    <a:pt x="78" y="222"/>
                  </a:cubicBezTo>
                  <a:cubicBezTo>
                    <a:pt x="106" y="228"/>
                    <a:pt x="138" y="232"/>
                    <a:pt x="172" y="232"/>
                  </a:cubicBezTo>
                  <a:cubicBezTo>
                    <a:pt x="68" y="54"/>
                    <a:pt x="43" y="13"/>
                    <a:pt x="49" y="0"/>
                  </a:cubicBezTo>
                  <a:lnTo>
                    <a:pt x="0" y="1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Questrial" charset="0"/>
              </a:endParaRPr>
            </a:p>
          </p:txBody>
        </p:sp>
        <p:sp>
          <p:nvSpPr>
            <p:cNvPr id="18" name="Freeform 68">
              <a:extLst>
                <a:ext uri="{FF2B5EF4-FFF2-40B4-BE49-F238E27FC236}">
                  <a16:creationId xmlns:a16="http://schemas.microsoft.com/office/drawing/2014/main" xmlns="" id="{516D7971-2F4C-49B2-AE95-8F3101A0F8F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310896" y="4758889"/>
              <a:ext cx="1052044" cy="1273788"/>
            </a:xfrm>
            <a:custGeom>
              <a:avLst/>
              <a:gdLst>
                <a:gd name="T0" fmla="*/ 0 w 115"/>
                <a:gd name="T1" fmla="*/ 79 h 139"/>
                <a:gd name="T2" fmla="*/ 0 w 115"/>
                <a:gd name="T3" fmla="*/ 81 h 139"/>
                <a:gd name="T4" fmla="*/ 0 w 115"/>
                <a:gd name="T5" fmla="*/ 81 h 139"/>
                <a:gd name="T6" fmla="*/ 0 w 115"/>
                <a:gd name="T7" fmla="*/ 81 h 139"/>
                <a:gd name="T8" fmla="*/ 115 w 115"/>
                <a:gd name="T9" fmla="*/ 139 h 139"/>
                <a:gd name="T10" fmla="*/ 39 w 115"/>
                <a:gd name="T11" fmla="*/ 0 h 139"/>
                <a:gd name="T12" fmla="*/ 0 w 115"/>
                <a:gd name="T13" fmla="*/ 7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39">
                  <a:moveTo>
                    <a:pt x="0" y="79"/>
                  </a:moveTo>
                  <a:cubicBezTo>
                    <a:pt x="0" y="80"/>
                    <a:pt x="0" y="80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101"/>
                    <a:pt x="48" y="125"/>
                    <a:pt x="115" y="139"/>
                  </a:cubicBezTo>
                  <a:cubicBezTo>
                    <a:pt x="48" y="36"/>
                    <a:pt x="36" y="7"/>
                    <a:pt x="39" y="0"/>
                  </a:cubicBezTo>
                  <a:lnTo>
                    <a:pt x="0" y="7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Questrial" charset="0"/>
              </a:endParaRP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xmlns="" id="{59E18D9D-907C-41F4-AF70-800DCC61FDCA}"/>
                </a:ext>
              </a:extLst>
            </p:cNvPr>
            <p:cNvCxnSpPr/>
            <p:nvPr/>
          </p:nvCxnSpPr>
          <p:spPr>
            <a:xfrm flipH="1">
              <a:off x="4580482" y="2091774"/>
              <a:ext cx="2444976" cy="0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EA827810-A7E3-4456-86C5-1463DD5D392C}"/>
                </a:ext>
              </a:extLst>
            </p:cNvPr>
            <p:cNvCxnSpPr/>
            <p:nvPr/>
          </p:nvCxnSpPr>
          <p:spPr>
            <a:xfrm flipH="1">
              <a:off x="4580482" y="2850167"/>
              <a:ext cx="981518" cy="0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xmlns="" id="{87A88B1E-72BC-486A-96D2-B6F0B75EE0F5}"/>
                </a:ext>
              </a:extLst>
            </p:cNvPr>
            <p:cNvCxnSpPr/>
            <p:nvPr/>
          </p:nvCxnSpPr>
          <p:spPr>
            <a:xfrm flipH="1">
              <a:off x="4580482" y="3608561"/>
              <a:ext cx="1747531" cy="0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xmlns="" id="{5F2D8563-81E0-486E-9AF1-097578EA19B5}"/>
                </a:ext>
              </a:extLst>
            </p:cNvPr>
            <p:cNvCxnSpPr/>
            <p:nvPr/>
          </p:nvCxnSpPr>
          <p:spPr>
            <a:xfrm flipH="1">
              <a:off x="4580482" y="4366954"/>
              <a:ext cx="479984" cy="0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xmlns="" id="{A7604249-7FC7-4752-90DB-913AD5B61A1C}"/>
                </a:ext>
              </a:extLst>
            </p:cNvPr>
            <p:cNvCxnSpPr/>
            <p:nvPr/>
          </p:nvCxnSpPr>
          <p:spPr>
            <a:xfrm flipH="1">
              <a:off x="4580482" y="5125348"/>
              <a:ext cx="1202897" cy="0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45579ABD-2564-4072-AA6F-6E424B2C9121}"/>
                </a:ext>
              </a:extLst>
            </p:cNvPr>
            <p:cNvSpPr txBox="1"/>
            <p:nvPr/>
          </p:nvSpPr>
          <p:spPr>
            <a:xfrm flipH="1">
              <a:off x="6040024" y="4988171"/>
              <a:ext cx="1028535" cy="3801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>
                <a:defRPr sz="2000">
                  <a:solidFill>
                    <a:srgbClr val="FFFFFF"/>
                  </a:solidFill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Step</a:t>
              </a:r>
              <a:r>
                <a:rPr lang="id-ID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 0</a:t>
              </a:r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5</a:t>
              </a:r>
              <a:endParaRPr lang="id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5B46BE8F-D146-42C3-A97F-2B356E00156F}"/>
                </a:ext>
              </a:extLst>
            </p:cNvPr>
            <p:cNvSpPr txBox="1"/>
            <p:nvPr/>
          </p:nvSpPr>
          <p:spPr>
            <a:xfrm flipH="1">
              <a:off x="5238745" y="4192544"/>
              <a:ext cx="1028536" cy="3782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>
                <a:defRPr sz="2000">
                  <a:solidFill>
                    <a:srgbClr val="FFFFFF"/>
                  </a:solidFill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Step</a:t>
              </a:r>
              <a:r>
                <a:rPr lang="id-ID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 0</a:t>
              </a:r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4</a:t>
              </a:r>
              <a:endParaRPr lang="id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77C63970-0FCB-4F94-AA52-AB6FC1DC3E02}"/>
                </a:ext>
              </a:extLst>
            </p:cNvPr>
            <p:cNvSpPr txBox="1"/>
            <p:nvPr/>
          </p:nvSpPr>
          <p:spPr>
            <a:xfrm flipH="1">
              <a:off x="6741387" y="3426311"/>
              <a:ext cx="1028535" cy="37821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>
                <a:defRPr sz="2000">
                  <a:solidFill>
                    <a:srgbClr val="FFFFFF"/>
                  </a:solidFill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Step</a:t>
              </a:r>
              <a:r>
                <a:rPr lang="id-ID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 0</a:t>
              </a:r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3</a:t>
              </a:r>
              <a:endParaRPr lang="id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9BA6AF2C-16F4-4E5B-98EB-3B0E34B2A890}"/>
                </a:ext>
              </a:extLst>
            </p:cNvPr>
            <p:cNvSpPr txBox="1"/>
            <p:nvPr/>
          </p:nvSpPr>
          <p:spPr>
            <a:xfrm flipH="1">
              <a:off x="5822561" y="2665957"/>
              <a:ext cx="1028536" cy="3801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>
                <a:defRPr sz="2000">
                  <a:solidFill>
                    <a:srgbClr val="FFFFFF"/>
                  </a:solidFill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Step</a:t>
              </a:r>
              <a:r>
                <a:rPr lang="id-ID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 0</a:t>
              </a:r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2</a:t>
              </a:r>
              <a:endParaRPr lang="id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7B8395FA-45E4-498A-BA19-58AB02BF69EC}"/>
                </a:ext>
              </a:extLst>
            </p:cNvPr>
            <p:cNvSpPr txBox="1"/>
            <p:nvPr/>
          </p:nvSpPr>
          <p:spPr>
            <a:xfrm flipH="1">
              <a:off x="7432954" y="1944797"/>
              <a:ext cx="1030495" cy="37821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>
                <a:defRPr sz="2000">
                  <a:solidFill>
                    <a:srgbClr val="FFFFFF"/>
                  </a:solidFill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Step</a:t>
              </a:r>
              <a:r>
                <a:rPr lang="id-ID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 0</a:t>
              </a:r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1</a:t>
              </a:r>
              <a:endParaRPr lang="id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20D44D23-503A-4E71-A2BA-FE00E7E4F505}"/>
              </a:ext>
            </a:extLst>
          </p:cNvPr>
          <p:cNvSpPr txBox="1"/>
          <p:nvPr/>
        </p:nvSpPr>
        <p:spPr>
          <a:xfrm flipH="1">
            <a:off x="1428750" y="1911350"/>
            <a:ext cx="93345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Step 01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7F2F0F2B-8138-42D2-B549-44E19086A366}"/>
              </a:ext>
            </a:extLst>
          </p:cNvPr>
          <p:cNvSpPr txBox="1"/>
          <p:nvPr/>
        </p:nvSpPr>
        <p:spPr>
          <a:xfrm flipH="1">
            <a:off x="1428750" y="2260600"/>
            <a:ext cx="3321050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Sed ut perspiciatis unde omnis iste natus error voluptatem rem aperiam doloremque.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C089E3E7-7990-4884-9040-C37A74B1D624}"/>
              </a:ext>
            </a:extLst>
          </p:cNvPr>
          <p:cNvSpPr txBox="1"/>
          <p:nvPr/>
        </p:nvSpPr>
        <p:spPr>
          <a:xfrm flipH="1">
            <a:off x="1428750" y="2749550"/>
            <a:ext cx="101600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Step 02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69C1048E-998C-4BA0-91FD-5C39561E8704}"/>
              </a:ext>
            </a:extLst>
          </p:cNvPr>
          <p:cNvSpPr txBox="1"/>
          <p:nvPr/>
        </p:nvSpPr>
        <p:spPr>
          <a:xfrm flipH="1">
            <a:off x="1428750" y="3098800"/>
            <a:ext cx="3321050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Sed ut perspiciatis unde omnis iste natus error voluptatem rem aperiam doloremque.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A3287639-C906-41D6-9C59-2699075C6305}"/>
              </a:ext>
            </a:extLst>
          </p:cNvPr>
          <p:cNvSpPr txBox="1"/>
          <p:nvPr/>
        </p:nvSpPr>
        <p:spPr>
          <a:xfrm flipH="1">
            <a:off x="1428750" y="3630613"/>
            <a:ext cx="101600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Step 03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41A520AA-D8C8-401D-B4BF-1B294B3EEBCA}"/>
              </a:ext>
            </a:extLst>
          </p:cNvPr>
          <p:cNvSpPr txBox="1"/>
          <p:nvPr/>
        </p:nvSpPr>
        <p:spPr>
          <a:xfrm flipH="1">
            <a:off x="1428750" y="3978275"/>
            <a:ext cx="3321050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Sed ut perspiciatis unde omnis iste natus error voluptatem rem aperiam doloremque.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5CB432CB-FA64-49E3-9669-35E4C636C8DB}"/>
              </a:ext>
            </a:extLst>
          </p:cNvPr>
          <p:cNvSpPr txBox="1"/>
          <p:nvPr/>
        </p:nvSpPr>
        <p:spPr>
          <a:xfrm flipH="1">
            <a:off x="1428750" y="4449763"/>
            <a:ext cx="101600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Step 04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0E7D5A1A-7D1E-436C-B4A7-870B98C935E8}"/>
              </a:ext>
            </a:extLst>
          </p:cNvPr>
          <p:cNvSpPr txBox="1"/>
          <p:nvPr/>
        </p:nvSpPr>
        <p:spPr>
          <a:xfrm flipH="1">
            <a:off x="1428750" y="4797425"/>
            <a:ext cx="3321050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Sed ut perspiciatis unde omnis iste natus error voluptatem rem aperiam doloremque.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2C65CF61-093B-4359-80AC-CA5415CBEC26}"/>
              </a:ext>
            </a:extLst>
          </p:cNvPr>
          <p:cNvSpPr txBox="1"/>
          <p:nvPr/>
        </p:nvSpPr>
        <p:spPr>
          <a:xfrm flipH="1">
            <a:off x="1428750" y="5267325"/>
            <a:ext cx="101600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Step 05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B3B327F9-3BB3-45D9-80AE-B2B0B37AE96C}"/>
              </a:ext>
            </a:extLst>
          </p:cNvPr>
          <p:cNvSpPr txBox="1"/>
          <p:nvPr/>
        </p:nvSpPr>
        <p:spPr>
          <a:xfrm flipH="1">
            <a:off x="1428750" y="5616575"/>
            <a:ext cx="3321050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Sed ut perspiciatis unde omnis iste natus error voluptatem rem aperiam doloremque.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13B4A840-CE8D-4F35-89D5-872591D5CF98}"/>
              </a:ext>
            </a:extLst>
          </p:cNvPr>
          <p:cNvSpPr txBox="1"/>
          <p:nvPr/>
        </p:nvSpPr>
        <p:spPr>
          <a:xfrm>
            <a:off x="1412875" y="1187450"/>
            <a:ext cx="39401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What’s Next ?</a:t>
            </a:r>
            <a:endParaRPr lang="id-ID" sz="3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A17C284A-B5F2-4B91-8939-078537EB0398}"/>
              </a:ext>
            </a:extLst>
          </p:cNvPr>
          <p:cNvSpPr/>
          <p:nvPr/>
        </p:nvSpPr>
        <p:spPr>
          <a:xfrm>
            <a:off x="1535113" y="965200"/>
            <a:ext cx="623887" cy="1317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210" y="5898321"/>
            <a:ext cx="2163029" cy="823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xmlns="" id="{6FAD0884-5EF3-464F-8EC8-08C63668102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52"/>
          <a:stretch/>
        </p:blipFill>
        <p:spPr>
          <a:xfrm>
            <a:off x="0" y="-1"/>
            <a:ext cx="12198285" cy="7277493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412034C9-639E-4282-ADCA-874A24BA80FF}"/>
              </a:ext>
            </a:extLst>
          </p:cNvPr>
          <p:cNvSpPr/>
          <p:nvPr/>
        </p:nvSpPr>
        <p:spPr>
          <a:xfrm>
            <a:off x="0" y="1734533"/>
            <a:ext cx="12192000" cy="2479248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10" name="Parallelogram 9">
            <a:extLst>
              <a:ext uri="{FF2B5EF4-FFF2-40B4-BE49-F238E27FC236}">
                <a16:creationId xmlns:a16="http://schemas.microsoft.com/office/drawing/2014/main" xmlns="" id="{02943456-05D6-4CAE-9ACF-3685AD2937EB}"/>
              </a:ext>
            </a:extLst>
          </p:cNvPr>
          <p:cNvSpPr/>
          <p:nvPr/>
        </p:nvSpPr>
        <p:spPr>
          <a:xfrm>
            <a:off x="6096000" y="5233935"/>
            <a:ext cx="4619625" cy="1760220"/>
          </a:xfrm>
          <a:prstGeom prst="parallelogram">
            <a:avLst>
              <a:gd name="adj" fmla="val 55780"/>
            </a:avLst>
          </a:prstGeom>
          <a:solidFill>
            <a:srgbClr val="C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C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E2180C4-4E89-4636-8BCF-DF424E4287CC}"/>
              </a:ext>
            </a:extLst>
          </p:cNvPr>
          <p:cNvSpPr txBox="1"/>
          <p:nvPr/>
        </p:nvSpPr>
        <p:spPr>
          <a:xfrm>
            <a:off x="2325688" y="2582778"/>
            <a:ext cx="2906712" cy="1119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THANK YOU AUDIENCE</a:t>
            </a:r>
            <a:endParaRPr lang="id-ID" sz="4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BB5FF78C-2C0B-4F1F-BAB7-28EDBCC33897}"/>
              </a:ext>
            </a:extLst>
          </p:cNvPr>
          <p:cNvSpPr/>
          <p:nvPr/>
        </p:nvSpPr>
        <p:spPr>
          <a:xfrm>
            <a:off x="2446338" y="2312903"/>
            <a:ext cx="623887" cy="1301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87" y="6105953"/>
            <a:ext cx="1904214" cy="7246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0A78006-BECD-48FC-B22A-CF186A4B0BB3}"/>
              </a:ext>
            </a:extLst>
          </p:cNvPr>
          <p:cNvSpPr txBox="1"/>
          <p:nvPr/>
        </p:nvSpPr>
        <p:spPr>
          <a:xfrm>
            <a:off x="6891338" y="912813"/>
            <a:ext cx="3940175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PHONE </a:t>
            </a:r>
            <a:r>
              <a:rPr lang="id-ID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MOCKUP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2F5C83A-3D6F-47B6-B163-7D41B2AE1B73}"/>
              </a:ext>
            </a:extLst>
          </p:cNvPr>
          <p:cNvSpPr txBox="1"/>
          <p:nvPr/>
        </p:nvSpPr>
        <p:spPr>
          <a:xfrm>
            <a:off x="6908800" y="2117725"/>
            <a:ext cx="3941763" cy="828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Come and knock on our door. We've been waiting for you. Where the kisses are hers and hers and his, three's company, too! Come and dance on our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6B755B7E-FB30-49BA-8601-B1B5F82C6E04}"/>
              </a:ext>
            </a:extLst>
          </p:cNvPr>
          <p:cNvSpPr txBox="1"/>
          <p:nvPr/>
        </p:nvSpPr>
        <p:spPr>
          <a:xfrm>
            <a:off x="6908800" y="1568450"/>
            <a:ext cx="31369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Company Project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08276E5-9E6A-4DA0-8634-F9B09F4D85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7600" y="3443288"/>
            <a:ext cx="21129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eaLnBrk="1" hangingPunct="1"/>
            <a:r>
              <a:rPr lang="en-US" altLang="en-US" sz="3600" b="1" dirty="0">
                <a:solidFill>
                  <a:srgbClr val="C00000"/>
                </a:solidFill>
              </a:rPr>
              <a:t>20</a:t>
            </a:r>
            <a:r>
              <a:rPr lang="id-ID" altLang="en-US" sz="3600" b="1" dirty="0">
                <a:solidFill>
                  <a:srgbClr val="C00000"/>
                </a:solidFill>
              </a:rPr>
              <a:t>20</a:t>
            </a:r>
            <a:endParaRPr lang="en-US" altLang="en-US" sz="3600" b="1" dirty="0">
              <a:solidFill>
                <a:srgbClr val="C0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C23A8FE9-CF4F-474D-91D7-F57ED8D99377}"/>
              </a:ext>
            </a:extLst>
          </p:cNvPr>
          <p:cNvSpPr/>
          <p:nvPr/>
        </p:nvSpPr>
        <p:spPr>
          <a:xfrm>
            <a:off x="8732838" y="4122738"/>
            <a:ext cx="2768600" cy="6000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Lacus Nulla Ac Netus Nibh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CBD28F12-7502-4A46-B80F-074ACA049B07}"/>
              </a:ext>
            </a:extLst>
          </p:cNvPr>
          <p:cNvSpPr/>
          <p:nvPr/>
        </p:nvSpPr>
        <p:spPr>
          <a:xfrm>
            <a:off x="7010400" y="692150"/>
            <a:ext cx="623888" cy="1301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2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2" b="8262"/>
          <a:stretch>
            <a:fillRect/>
          </a:stretch>
        </p:blipFill>
        <p:spPr/>
      </p:pic>
      <p:pic>
        <p:nvPicPr>
          <p:cNvPr id="6" name="Picture Placeholder 5"/>
          <p:cNvPicPr>
            <a:picLocks noGrp="1" noChangeAspect="1"/>
          </p:cNvPicPr>
          <p:nvPr>
            <p:ph type="pic" sz="quarter" idx="2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5" b="5925"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2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7" b="9277"/>
          <a:stretch>
            <a:fillRect/>
          </a:stretch>
        </p:blipFill>
        <p:spPr/>
      </p:pic>
      <p:pic>
        <p:nvPicPr>
          <p:cNvPr id="9" name="Picture Placeholder 8"/>
          <p:cNvPicPr>
            <a:picLocks noGrp="1" noChangeAspect="1"/>
          </p:cNvPicPr>
          <p:nvPr>
            <p:ph type="pic" sz="quarter" idx="2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" b="384"/>
          <a:stretch>
            <a:fillRect/>
          </a:stretch>
        </p:blipFill>
        <p:spPr/>
      </p:pic>
      <p:pic>
        <p:nvPicPr>
          <p:cNvPr id="7" name="Picture Placeholder 6"/>
          <p:cNvPicPr>
            <a:picLocks noGrp="1" noChangeAspect="1"/>
          </p:cNvPicPr>
          <p:nvPr>
            <p:ph type="pic" sz="quarter" idx="2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7" b="5967"/>
          <a:stretch>
            <a:fillRect/>
          </a:stretch>
        </p:blipFill>
        <p:spPr/>
      </p:pic>
      <p:pic>
        <p:nvPicPr>
          <p:cNvPr id="22" name="Picture Placeholder 21"/>
          <p:cNvPicPr>
            <a:picLocks noGrp="1" noChangeAspect="1"/>
          </p:cNvPicPr>
          <p:nvPr>
            <p:ph type="pic" sz="quarter" idx="17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3" b="5943"/>
          <a:stretch>
            <a:fillRect/>
          </a:stretch>
        </p:blipFill>
        <p:spPr/>
      </p:pic>
      <p:pic>
        <p:nvPicPr>
          <p:cNvPr id="27" name="Picture Placeholder 26"/>
          <p:cNvPicPr>
            <a:picLocks noGrp="1" noChangeAspect="1"/>
          </p:cNvPicPr>
          <p:nvPr>
            <p:ph type="pic" sz="quarter" idx="25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3" b="5943"/>
          <a:stretch>
            <a:fillRect/>
          </a:stretch>
        </p:blipFill>
        <p:spPr/>
      </p:pic>
      <p:pic>
        <p:nvPicPr>
          <p:cNvPr id="28" name="Picture Placeholder 27"/>
          <p:cNvPicPr>
            <a:picLocks noGrp="1" noChangeAspect="1"/>
          </p:cNvPicPr>
          <p:nvPr>
            <p:ph type="pic" sz="quarter" idx="26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90" b="9290"/>
          <a:stretch>
            <a:fillRect/>
          </a:stretch>
        </p:blipFill>
        <p:spPr/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210" y="5898321"/>
            <a:ext cx="2163029" cy="82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7455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91">
            <a:extLst>
              <a:ext uri="{FF2B5EF4-FFF2-40B4-BE49-F238E27FC236}">
                <a16:creationId xmlns:a16="http://schemas.microsoft.com/office/drawing/2014/main" xmlns="" id="{CBDBE5D2-B158-4B84-9896-D7B7D0A3F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75" y="2025650"/>
            <a:ext cx="2641600" cy="349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xmlns="" id="{0CD8D9A5-FE4B-4A90-9573-410B505B7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438" y="2011363"/>
            <a:ext cx="2641600" cy="349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xmlns="" id="{A15F7FFA-4DCF-4017-AA76-A0632C5D22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0138" y="1900238"/>
            <a:ext cx="2890837" cy="392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4EEAA95-ECAC-4EB0-9F47-F05DCB096F67}"/>
              </a:ext>
            </a:extLst>
          </p:cNvPr>
          <p:cNvSpPr txBox="1"/>
          <p:nvPr/>
        </p:nvSpPr>
        <p:spPr>
          <a:xfrm>
            <a:off x="1412875" y="1825625"/>
            <a:ext cx="39401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PHONE</a:t>
            </a:r>
            <a:r>
              <a:rPr lang="id-ID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MOCKUP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A79E6B65-3A98-4623-86D1-F21EC5DAB51E}"/>
              </a:ext>
            </a:extLst>
          </p:cNvPr>
          <p:cNvSpPr txBox="1"/>
          <p:nvPr/>
        </p:nvSpPr>
        <p:spPr>
          <a:xfrm>
            <a:off x="1430338" y="3441700"/>
            <a:ext cx="4665662" cy="8270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Come and knock on our door. We've been waiting for you. Where the kisses are hers and hers and his, three's company, too! Come and dance on our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9E4AA21A-6719-4CD6-B841-5A284354BA63}"/>
              </a:ext>
            </a:extLst>
          </p:cNvPr>
          <p:cNvSpPr txBox="1"/>
          <p:nvPr/>
        </p:nvSpPr>
        <p:spPr>
          <a:xfrm>
            <a:off x="1430338" y="2892425"/>
            <a:ext cx="313531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Company Project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1FFAA39F-06A2-4209-8A3A-4B56EC90C4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1763" y="4649788"/>
            <a:ext cx="21129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eaLnBrk="1" hangingPunct="1"/>
            <a:r>
              <a:rPr lang="en-US" altLang="en-US" sz="3600" b="1" dirty="0">
                <a:solidFill>
                  <a:srgbClr val="C00000"/>
                </a:solidFill>
              </a:rPr>
              <a:t>20</a:t>
            </a:r>
            <a:r>
              <a:rPr lang="id-ID" altLang="en-US" sz="3600" b="1" dirty="0">
                <a:solidFill>
                  <a:srgbClr val="C00000"/>
                </a:solidFill>
              </a:rPr>
              <a:t>20</a:t>
            </a:r>
            <a:endParaRPr lang="en-US" altLang="en-US" sz="3600" b="1" dirty="0">
              <a:solidFill>
                <a:srgbClr val="C0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66F96818-D21E-4653-A5B9-FCD3CBE4D1BE}"/>
              </a:ext>
            </a:extLst>
          </p:cNvPr>
          <p:cNvSpPr/>
          <p:nvPr/>
        </p:nvSpPr>
        <p:spPr>
          <a:xfrm>
            <a:off x="3230563" y="4649788"/>
            <a:ext cx="2768600" cy="6000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Lacus Nulla Ac Netus Nibh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4DE03669-F3E9-4C8C-96B2-8218A6942232}"/>
              </a:ext>
            </a:extLst>
          </p:cNvPr>
          <p:cNvSpPr/>
          <p:nvPr/>
        </p:nvSpPr>
        <p:spPr>
          <a:xfrm>
            <a:off x="1535113" y="1604963"/>
            <a:ext cx="623887" cy="1301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7" b="8857"/>
          <a:stretch>
            <a:fillRect/>
          </a:stretch>
        </p:blipFill>
        <p:spPr/>
      </p:pic>
      <p:pic>
        <p:nvPicPr>
          <p:cNvPr id="11" name="Picture Placeholder 10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7" t="1719" r="12664" b="5045"/>
          <a:stretch/>
        </p:blipFill>
        <p:spPr/>
      </p:pic>
      <p:pic>
        <p:nvPicPr>
          <p:cNvPr id="13" name="Picture Placeholder 12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5" r="24263" b="5666"/>
          <a:stretch/>
        </p:blipFill>
        <p:spPr/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210" y="5898321"/>
            <a:ext cx="2163029" cy="823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5" grpId="0"/>
      <p:bldP spid="26" grpId="0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91">
            <a:extLst>
              <a:ext uri="{FF2B5EF4-FFF2-40B4-BE49-F238E27FC236}">
                <a16:creationId xmlns:a16="http://schemas.microsoft.com/office/drawing/2014/main" xmlns="" id="{CBDBE5D2-B158-4B84-9896-D7B7D0A3F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75" y="2025650"/>
            <a:ext cx="2641600" cy="349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xmlns="" id="{0CD8D9A5-FE4B-4A90-9573-410B505B7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438" y="2011363"/>
            <a:ext cx="2641600" cy="349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xmlns="" id="{A15F7FFA-4DCF-4017-AA76-A0632C5D22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0138" y="1900238"/>
            <a:ext cx="2890837" cy="392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4EEAA95-ECAC-4EB0-9F47-F05DCB096F67}"/>
              </a:ext>
            </a:extLst>
          </p:cNvPr>
          <p:cNvSpPr txBox="1"/>
          <p:nvPr/>
        </p:nvSpPr>
        <p:spPr>
          <a:xfrm>
            <a:off x="1412875" y="1825625"/>
            <a:ext cx="39401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PHONE</a:t>
            </a:r>
            <a:r>
              <a:rPr lang="id-ID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MOCKUP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A79E6B65-3A98-4623-86D1-F21EC5DAB51E}"/>
              </a:ext>
            </a:extLst>
          </p:cNvPr>
          <p:cNvSpPr txBox="1"/>
          <p:nvPr/>
        </p:nvSpPr>
        <p:spPr>
          <a:xfrm>
            <a:off x="1430338" y="3441700"/>
            <a:ext cx="4665662" cy="8270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Come and knock on our door. We've been waiting for you. Where the kisses are hers and hers and his, three's company, too! Come and dance on our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9E4AA21A-6719-4CD6-B841-5A284354BA63}"/>
              </a:ext>
            </a:extLst>
          </p:cNvPr>
          <p:cNvSpPr txBox="1"/>
          <p:nvPr/>
        </p:nvSpPr>
        <p:spPr>
          <a:xfrm>
            <a:off x="1430338" y="2892425"/>
            <a:ext cx="313531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Company Project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1FFAA39F-06A2-4209-8A3A-4B56EC90C4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1763" y="4649788"/>
            <a:ext cx="21129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eaLnBrk="1" hangingPunct="1"/>
            <a:r>
              <a:rPr lang="en-US" altLang="en-US" sz="3600" b="1" dirty="0">
                <a:solidFill>
                  <a:srgbClr val="C00000"/>
                </a:solidFill>
              </a:rPr>
              <a:t>20</a:t>
            </a:r>
            <a:r>
              <a:rPr lang="id-ID" altLang="en-US" sz="3600" b="1" dirty="0">
                <a:solidFill>
                  <a:srgbClr val="C00000"/>
                </a:solidFill>
              </a:rPr>
              <a:t>20</a:t>
            </a:r>
            <a:endParaRPr lang="en-US" altLang="en-US" sz="3600" b="1" dirty="0">
              <a:solidFill>
                <a:srgbClr val="C0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66F96818-D21E-4653-A5B9-FCD3CBE4D1BE}"/>
              </a:ext>
            </a:extLst>
          </p:cNvPr>
          <p:cNvSpPr/>
          <p:nvPr/>
        </p:nvSpPr>
        <p:spPr>
          <a:xfrm>
            <a:off x="3230563" y="4649788"/>
            <a:ext cx="2768600" cy="6000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Lacus Nulla Ac Netus Nibh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4DE03669-F3E9-4C8C-96B2-8218A6942232}"/>
              </a:ext>
            </a:extLst>
          </p:cNvPr>
          <p:cNvSpPr/>
          <p:nvPr/>
        </p:nvSpPr>
        <p:spPr>
          <a:xfrm>
            <a:off x="1535113" y="1604963"/>
            <a:ext cx="623887" cy="1301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1" b="6571"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67" t="1306" r="1327" b="3922"/>
          <a:stretch/>
        </p:blipFill>
        <p:spPr/>
      </p:pic>
      <p:pic>
        <p:nvPicPr>
          <p:cNvPr id="8" name="Picture Placeholder 7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" r="25493" b="3295"/>
          <a:stretch/>
        </p:blipFill>
        <p:spPr/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210" y="5898321"/>
            <a:ext cx="2163029" cy="82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45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5" grpId="0"/>
      <p:bldP spid="26" grpId="0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91">
            <a:extLst>
              <a:ext uri="{FF2B5EF4-FFF2-40B4-BE49-F238E27FC236}">
                <a16:creationId xmlns:a16="http://schemas.microsoft.com/office/drawing/2014/main" xmlns="" id="{CBDBE5D2-B158-4B84-9896-D7B7D0A3F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75" y="2025650"/>
            <a:ext cx="2641600" cy="349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xmlns="" id="{0CD8D9A5-FE4B-4A90-9573-410B505B7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438" y="2011363"/>
            <a:ext cx="2641600" cy="349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xmlns="" id="{A15F7FFA-4DCF-4017-AA76-A0632C5D22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0138" y="1900238"/>
            <a:ext cx="2890837" cy="392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4EEAA95-ECAC-4EB0-9F47-F05DCB096F67}"/>
              </a:ext>
            </a:extLst>
          </p:cNvPr>
          <p:cNvSpPr txBox="1"/>
          <p:nvPr/>
        </p:nvSpPr>
        <p:spPr>
          <a:xfrm>
            <a:off x="1412875" y="1825625"/>
            <a:ext cx="39401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PHONE</a:t>
            </a:r>
            <a:r>
              <a:rPr lang="id-ID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MOCKUP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A79E6B65-3A98-4623-86D1-F21EC5DAB51E}"/>
              </a:ext>
            </a:extLst>
          </p:cNvPr>
          <p:cNvSpPr txBox="1"/>
          <p:nvPr/>
        </p:nvSpPr>
        <p:spPr>
          <a:xfrm>
            <a:off x="1430338" y="3441700"/>
            <a:ext cx="4665662" cy="8270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Come and knock on our door. We've been waiting for you. Where the kisses are hers and hers and his, three's company, too! Come and dance on our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9E4AA21A-6719-4CD6-B841-5A284354BA63}"/>
              </a:ext>
            </a:extLst>
          </p:cNvPr>
          <p:cNvSpPr txBox="1"/>
          <p:nvPr/>
        </p:nvSpPr>
        <p:spPr>
          <a:xfrm>
            <a:off x="1430338" y="2892425"/>
            <a:ext cx="313531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Company Project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1FFAA39F-06A2-4209-8A3A-4B56EC90C4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1763" y="4649788"/>
            <a:ext cx="21129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eaLnBrk="1" hangingPunct="1"/>
            <a:r>
              <a:rPr lang="en-US" altLang="en-US" sz="3600" b="1" dirty="0">
                <a:solidFill>
                  <a:srgbClr val="C00000"/>
                </a:solidFill>
              </a:rPr>
              <a:t>20</a:t>
            </a:r>
            <a:r>
              <a:rPr lang="id-ID" altLang="en-US" sz="3600" b="1" dirty="0">
                <a:solidFill>
                  <a:srgbClr val="C00000"/>
                </a:solidFill>
              </a:rPr>
              <a:t>20</a:t>
            </a:r>
            <a:endParaRPr lang="en-US" altLang="en-US" sz="3600" b="1" dirty="0">
              <a:solidFill>
                <a:srgbClr val="C0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66F96818-D21E-4653-A5B9-FCD3CBE4D1BE}"/>
              </a:ext>
            </a:extLst>
          </p:cNvPr>
          <p:cNvSpPr/>
          <p:nvPr/>
        </p:nvSpPr>
        <p:spPr>
          <a:xfrm>
            <a:off x="3230563" y="4649788"/>
            <a:ext cx="2768600" cy="6000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Lacus Nulla Ac Netus Nibh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4DE03669-F3E9-4C8C-96B2-8218A6942232}"/>
              </a:ext>
            </a:extLst>
          </p:cNvPr>
          <p:cNvSpPr/>
          <p:nvPr/>
        </p:nvSpPr>
        <p:spPr>
          <a:xfrm>
            <a:off x="1535113" y="1604963"/>
            <a:ext cx="623887" cy="1301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" r="598"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9" r="34539"/>
          <a:stretch/>
        </p:blipFill>
        <p:spPr/>
      </p:pic>
      <p:pic>
        <p:nvPicPr>
          <p:cNvPr id="10" name="Picture Placeholder 9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97" t="636" r="9097" b="-636"/>
          <a:stretch/>
        </p:blipFill>
        <p:spPr/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210" y="5898321"/>
            <a:ext cx="2163029" cy="82314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61" y="43632"/>
            <a:ext cx="2163029" cy="82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97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5" grpId="0"/>
      <p:bldP spid="26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allelogram 2">
            <a:extLst>
              <a:ext uri="{FF2B5EF4-FFF2-40B4-BE49-F238E27FC236}">
                <a16:creationId xmlns:a16="http://schemas.microsoft.com/office/drawing/2014/main" xmlns="" id="{2BBF852D-473C-4310-ABDF-E5E6494F308A}"/>
              </a:ext>
            </a:extLst>
          </p:cNvPr>
          <p:cNvSpPr/>
          <p:nvPr/>
        </p:nvSpPr>
        <p:spPr>
          <a:xfrm>
            <a:off x="9731375" y="4157663"/>
            <a:ext cx="1392238" cy="2028825"/>
          </a:xfrm>
          <a:prstGeom prst="parallelogram">
            <a:avLst>
              <a:gd name="adj" fmla="val 7877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:a16="http://schemas.microsoft.com/office/drawing/2014/main" xmlns="" id="{EF3CCCA3-1A31-4545-AF9B-3F7236B71E35}"/>
              </a:ext>
            </a:extLst>
          </p:cNvPr>
          <p:cNvSpPr/>
          <p:nvPr/>
        </p:nvSpPr>
        <p:spPr>
          <a:xfrm>
            <a:off x="9731375" y="5259388"/>
            <a:ext cx="1173163" cy="1598612"/>
          </a:xfrm>
          <a:prstGeom prst="parallelogram">
            <a:avLst>
              <a:gd name="adj" fmla="val 7412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9992984-D19B-42DF-BD90-D537F7E15619}"/>
              </a:ext>
            </a:extLst>
          </p:cNvPr>
          <p:cNvSpPr txBox="1"/>
          <p:nvPr/>
        </p:nvSpPr>
        <p:spPr>
          <a:xfrm>
            <a:off x="1404938" y="1552575"/>
            <a:ext cx="2906712" cy="1120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INDUSTRY 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MARKETING</a:t>
            </a:r>
            <a:endParaRPr lang="id-ID" sz="3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9BE2530-CB05-4BC6-8EBC-BADC7870910B}"/>
              </a:ext>
            </a:extLst>
          </p:cNvPr>
          <p:cNvSpPr txBox="1"/>
          <p:nvPr/>
        </p:nvSpPr>
        <p:spPr>
          <a:xfrm>
            <a:off x="1425575" y="2406650"/>
            <a:ext cx="3998913" cy="574675"/>
          </a:xfrm>
          <a:prstGeom prst="rect">
            <a:avLst/>
          </a:prstGeom>
          <a:noFill/>
        </p:spPr>
        <p:txBody>
          <a:bodyPr/>
          <a:lstStyle/>
          <a:p>
            <a:pPr eaLnBrk="1" fontAlgn="auto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Source Sans Pro" panose="020B0503030403020204" pitchFamily="34" charset="0"/>
              </a:rPr>
              <a:t>Digital Creative Agency</a:t>
            </a:r>
            <a:endParaRPr lang="id-ID" sz="1400" i="1" spc="3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E4CF8414-9BED-4AA6-83A3-7223A6BA6E2E}"/>
              </a:ext>
            </a:extLst>
          </p:cNvPr>
          <p:cNvSpPr/>
          <p:nvPr/>
        </p:nvSpPr>
        <p:spPr>
          <a:xfrm>
            <a:off x="1535113" y="1293813"/>
            <a:ext cx="623887" cy="1301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14345B7B-3225-42A6-8F9B-FFAD458C6F64}"/>
              </a:ext>
            </a:extLst>
          </p:cNvPr>
          <p:cNvSpPr/>
          <p:nvPr/>
        </p:nvSpPr>
        <p:spPr>
          <a:xfrm>
            <a:off x="1416050" y="5332413"/>
            <a:ext cx="4676775" cy="854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Lorem Ipsum is simply dummy text of the printing and typesetting industry. Lorem Ipsum has been the industry's standard dummy text ever since the 1500s, when an unknown printer took 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6A87D11D-AD31-475B-A909-E3AAE6711759}"/>
              </a:ext>
            </a:extLst>
          </p:cNvPr>
          <p:cNvGrpSpPr/>
          <p:nvPr/>
        </p:nvGrpSpPr>
        <p:grpSpPr>
          <a:xfrm>
            <a:off x="1521731" y="3726178"/>
            <a:ext cx="425476" cy="425480"/>
            <a:chOff x="1771814" y="3617096"/>
            <a:chExt cx="206078" cy="206080"/>
          </a:xfrm>
          <a:solidFill>
            <a:schemeClr val="accent2"/>
          </a:solidFill>
        </p:grpSpPr>
        <p:sp>
          <p:nvSpPr>
            <p:cNvPr id="13" name="Freeform 1260">
              <a:extLst>
                <a:ext uri="{FF2B5EF4-FFF2-40B4-BE49-F238E27FC236}">
                  <a16:creationId xmlns:a16="http://schemas.microsoft.com/office/drawing/2014/main" xmlns="" id="{9FD2BBB5-FA09-4A28-B6B8-524D1133CC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1814" y="3617096"/>
              <a:ext cx="162365" cy="206080"/>
            </a:xfrm>
            <a:custGeom>
              <a:avLst/>
              <a:gdLst>
                <a:gd name="T0" fmla="*/ 50 w 79"/>
                <a:gd name="T1" fmla="*/ 89 h 99"/>
                <a:gd name="T2" fmla="*/ 10 w 79"/>
                <a:gd name="T3" fmla="*/ 89 h 99"/>
                <a:gd name="T4" fmla="*/ 10 w 79"/>
                <a:gd name="T5" fmla="*/ 84 h 99"/>
                <a:gd name="T6" fmla="*/ 50 w 79"/>
                <a:gd name="T7" fmla="*/ 84 h 99"/>
                <a:gd name="T8" fmla="*/ 50 w 79"/>
                <a:gd name="T9" fmla="*/ 74 h 99"/>
                <a:gd name="T10" fmla="*/ 10 w 79"/>
                <a:gd name="T11" fmla="*/ 74 h 99"/>
                <a:gd name="T12" fmla="*/ 10 w 79"/>
                <a:gd name="T13" fmla="*/ 25 h 99"/>
                <a:gd name="T14" fmla="*/ 70 w 79"/>
                <a:gd name="T15" fmla="*/ 25 h 99"/>
                <a:gd name="T16" fmla="*/ 70 w 79"/>
                <a:gd name="T17" fmla="*/ 30 h 99"/>
                <a:gd name="T18" fmla="*/ 79 w 79"/>
                <a:gd name="T19" fmla="*/ 30 h 99"/>
                <a:gd name="T20" fmla="*/ 79 w 79"/>
                <a:gd name="T21" fmla="*/ 10 h 99"/>
                <a:gd name="T22" fmla="*/ 79 w 79"/>
                <a:gd name="T23" fmla="*/ 10 h 99"/>
                <a:gd name="T24" fmla="*/ 78 w 79"/>
                <a:gd name="T25" fmla="*/ 7 h 99"/>
                <a:gd name="T26" fmla="*/ 77 w 79"/>
                <a:gd name="T27" fmla="*/ 3 h 99"/>
                <a:gd name="T28" fmla="*/ 73 w 79"/>
                <a:gd name="T29" fmla="*/ 2 h 99"/>
                <a:gd name="T30" fmla="*/ 70 w 79"/>
                <a:gd name="T31" fmla="*/ 0 h 99"/>
                <a:gd name="T32" fmla="*/ 10 w 79"/>
                <a:gd name="T33" fmla="*/ 0 h 99"/>
                <a:gd name="T34" fmla="*/ 10 w 79"/>
                <a:gd name="T35" fmla="*/ 0 h 99"/>
                <a:gd name="T36" fmla="*/ 7 w 79"/>
                <a:gd name="T37" fmla="*/ 2 h 99"/>
                <a:gd name="T38" fmla="*/ 3 w 79"/>
                <a:gd name="T39" fmla="*/ 3 h 99"/>
                <a:gd name="T40" fmla="*/ 2 w 79"/>
                <a:gd name="T41" fmla="*/ 7 h 99"/>
                <a:gd name="T42" fmla="*/ 0 w 79"/>
                <a:gd name="T43" fmla="*/ 10 h 99"/>
                <a:gd name="T44" fmla="*/ 0 w 79"/>
                <a:gd name="T45" fmla="*/ 89 h 99"/>
                <a:gd name="T46" fmla="*/ 0 w 79"/>
                <a:gd name="T47" fmla="*/ 89 h 99"/>
                <a:gd name="T48" fmla="*/ 2 w 79"/>
                <a:gd name="T49" fmla="*/ 93 h 99"/>
                <a:gd name="T50" fmla="*/ 3 w 79"/>
                <a:gd name="T51" fmla="*/ 97 h 99"/>
                <a:gd name="T52" fmla="*/ 7 w 79"/>
                <a:gd name="T53" fmla="*/ 98 h 99"/>
                <a:gd name="T54" fmla="*/ 10 w 79"/>
                <a:gd name="T55" fmla="*/ 99 h 99"/>
                <a:gd name="T56" fmla="*/ 50 w 79"/>
                <a:gd name="T57" fmla="*/ 99 h 99"/>
                <a:gd name="T58" fmla="*/ 50 w 79"/>
                <a:gd name="T59" fmla="*/ 89 h 99"/>
                <a:gd name="T60" fmla="*/ 10 w 79"/>
                <a:gd name="T61" fmla="*/ 10 h 99"/>
                <a:gd name="T62" fmla="*/ 70 w 79"/>
                <a:gd name="T63" fmla="*/ 10 h 99"/>
                <a:gd name="T64" fmla="*/ 70 w 79"/>
                <a:gd name="T65" fmla="*/ 15 h 99"/>
                <a:gd name="T66" fmla="*/ 10 w 79"/>
                <a:gd name="T67" fmla="*/ 15 h 99"/>
                <a:gd name="T68" fmla="*/ 10 w 79"/>
                <a:gd name="T69" fmla="*/ 1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9" h="99">
                  <a:moveTo>
                    <a:pt x="50" y="89"/>
                  </a:moveTo>
                  <a:lnTo>
                    <a:pt x="10" y="89"/>
                  </a:lnTo>
                  <a:lnTo>
                    <a:pt x="10" y="84"/>
                  </a:lnTo>
                  <a:lnTo>
                    <a:pt x="50" y="84"/>
                  </a:lnTo>
                  <a:lnTo>
                    <a:pt x="50" y="74"/>
                  </a:lnTo>
                  <a:lnTo>
                    <a:pt x="10" y="74"/>
                  </a:lnTo>
                  <a:lnTo>
                    <a:pt x="10" y="25"/>
                  </a:lnTo>
                  <a:lnTo>
                    <a:pt x="70" y="25"/>
                  </a:lnTo>
                  <a:lnTo>
                    <a:pt x="70" y="30"/>
                  </a:lnTo>
                  <a:lnTo>
                    <a:pt x="79" y="3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8" y="7"/>
                  </a:lnTo>
                  <a:lnTo>
                    <a:pt x="77" y="3"/>
                  </a:lnTo>
                  <a:lnTo>
                    <a:pt x="73" y="2"/>
                  </a:lnTo>
                  <a:lnTo>
                    <a:pt x="7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2"/>
                  </a:lnTo>
                  <a:lnTo>
                    <a:pt x="3" y="3"/>
                  </a:lnTo>
                  <a:lnTo>
                    <a:pt x="2" y="7"/>
                  </a:lnTo>
                  <a:lnTo>
                    <a:pt x="0" y="10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2" y="93"/>
                  </a:lnTo>
                  <a:lnTo>
                    <a:pt x="3" y="97"/>
                  </a:lnTo>
                  <a:lnTo>
                    <a:pt x="7" y="98"/>
                  </a:lnTo>
                  <a:lnTo>
                    <a:pt x="10" y="99"/>
                  </a:lnTo>
                  <a:lnTo>
                    <a:pt x="50" y="99"/>
                  </a:lnTo>
                  <a:lnTo>
                    <a:pt x="50" y="89"/>
                  </a:lnTo>
                  <a:close/>
                  <a:moveTo>
                    <a:pt x="10" y="10"/>
                  </a:moveTo>
                  <a:lnTo>
                    <a:pt x="70" y="10"/>
                  </a:lnTo>
                  <a:lnTo>
                    <a:pt x="70" y="15"/>
                  </a:lnTo>
                  <a:lnTo>
                    <a:pt x="10" y="15"/>
                  </a:ln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solidFill>
                  <a:srgbClr val="C00000"/>
                </a:solidFill>
                <a:latin typeface="+mn-lt"/>
              </a:endParaRPr>
            </a:p>
          </p:txBody>
        </p:sp>
        <p:sp>
          <p:nvSpPr>
            <p:cNvPr id="14" name="Freeform 1261">
              <a:extLst>
                <a:ext uri="{FF2B5EF4-FFF2-40B4-BE49-F238E27FC236}">
                  <a16:creationId xmlns:a16="http://schemas.microsoft.com/office/drawing/2014/main" xmlns="" id="{951E1CDB-819A-4173-AD72-DB9E2D46A8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6708" y="3698275"/>
              <a:ext cx="81184" cy="124896"/>
            </a:xfrm>
            <a:custGeom>
              <a:avLst/>
              <a:gdLst>
                <a:gd name="T0" fmla="*/ 29 w 39"/>
                <a:gd name="T1" fmla="*/ 0 h 59"/>
                <a:gd name="T2" fmla="*/ 10 w 39"/>
                <a:gd name="T3" fmla="*/ 0 h 59"/>
                <a:gd name="T4" fmla="*/ 10 w 39"/>
                <a:gd name="T5" fmla="*/ 0 h 59"/>
                <a:gd name="T6" fmla="*/ 6 w 39"/>
                <a:gd name="T7" fmla="*/ 1 h 59"/>
                <a:gd name="T8" fmla="*/ 2 w 39"/>
                <a:gd name="T9" fmla="*/ 2 h 59"/>
                <a:gd name="T10" fmla="*/ 1 w 39"/>
                <a:gd name="T11" fmla="*/ 6 h 59"/>
                <a:gd name="T12" fmla="*/ 0 w 39"/>
                <a:gd name="T13" fmla="*/ 10 h 59"/>
                <a:gd name="T14" fmla="*/ 0 w 39"/>
                <a:gd name="T15" fmla="*/ 49 h 59"/>
                <a:gd name="T16" fmla="*/ 0 w 39"/>
                <a:gd name="T17" fmla="*/ 49 h 59"/>
                <a:gd name="T18" fmla="*/ 1 w 39"/>
                <a:gd name="T19" fmla="*/ 53 h 59"/>
                <a:gd name="T20" fmla="*/ 2 w 39"/>
                <a:gd name="T21" fmla="*/ 57 h 59"/>
                <a:gd name="T22" fmla="*/ 6 w 39"/>
                <a:gd name="T23" fmla="*/ 58 h 59"/>
                <a:gd name="T24" fmla="*/ 10 w 39"/>
                <a:gd name="T25" fmla="*/ 59 h 59"/>
                <a:gd name="T26" fmla="*/ 29 w 39"/>
                <a:gd name="T27" fmla="*/ 59 h 59"/>
                <a:gd name="T28" fmla="*/ 29 w 39"/>
                <a:gd name="T29" fmla="*/ 59 h 59"/>
                <a:gd name="T30" fmla="*/ 33 w 39"/>
                <a:gd name="T31" fmla="*/ 58 h 59"/>
                <a:gd name="T32" fmla="*/ 37 w 39"/>
                <a:gd name="T33" fmla="*/ 57 h 59"/>
                <a:gd name="T34" fmla="*/ 38 w 39"/>
                <a:gd name="T35" fmla="*/ 53 h 59"/>
                <a:gd name="T36" fmla="*/ 39 w 39"/>
                <a:gd name="T37" fmla="*/ 49 h 59"/>
                <a:gd name="T38" fmla="*/ 39 w 39"/>
                <a:gd name="T39" fmla="*/ 10 h 59"/>
                <a:gd name="T40" fmla="*/ 39 w 39"/>
                <a:gd name="T41" fmla="*/ 10 h 59"/>
                <a:gd name="T42" fmla="*/ 38 w 39"/>
                <a:gd name="T43" fmla="*/ 6 h 59"/>
                <a:gd name="T44" fmla="*/ 37 w 39"/>
                <a:gd name="T45" fmla="*/ 2 h 59"/>
                <a:gd name="T46" fmla="*/ 33 w 39"/>
                <a:gd name="T47" fmla="*/ 1 h 59"/>
                <a:gd name="T48" fmla="*/ 29 w 39"/>
                <a:gd name="T49" fmla="*/ 0 h 59"/>
                <a:gd name="T50" fmla="*/ 29 w 39"/>
                <a:gd name="T51" fmla="*/ 0 h 59"/>
                <a:gd name="T52" fmla="*/ 29 w 39"/>
                <a:gd name="T53" fmla="*/ 10 h 59"/>
                <a:gd name="T54" fmla="*/ 29 w 39"/>
                <a:gd name="T55" fmla="*/ 34 h 59"/>
                <a:gd name="T56" fmla="*/ 10 w 39"/>
                <a:gd name="T57" fmla="*/ 34 h 59"/>
                <a:gd name="T58" fmla="*/ 10 w 39"/>
                <a:gd name="T59" fmla="*/ 10 h 59"/>
                <a:gd name="T60" fmla="*/ 29 w 39"/>
                <a:gd name="T61" fmla="*/ 10 h 59"/>
                <a:gd name="T62" fmla="*/ 10 w 39"/>
                <a:gd name="T63" fmla="*/ 49 h 59"/>
                <a:gd name="T64" fmla="*/ 10 w 39"/>
                <a:gd name="T65" fmla="*/ 44 h 59"/>
                <a:gd name="T66" fmla="*/ 29 w 39"/>
                <a:gd name="T67" fmla="*/ 44 h 59"/>
                <a:gd name="T68" fmla="*/ 29 w 39"/>
                <a:gd name="T69" fmla="*/ 49 h 59"/>
                <a:gd name="T70" fmla="*/ 10 w 39"/>
                <a:gd name="T71" fmla="*/ 4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" h="59">
                  <a:moveTo>
                    <a:pt x="29" y="0"/>
                  </a:moveTo>
                  <a:lnTo>
                    <a:pt x="10" y="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2" y="2"/>
                  </a:lnTo>
                  <a:lnTo>
                    <a:pt x="1" y="6"/>
                  </a:lnTo>
                  <a:lnTo>
                    <a:pt x="0" y="10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1" y="53"/>
                  </a:lnTo>
                  <a:lnTo>
                    <a:pt x="2" y="57"/>
                  </a:lnTo>
                  <a:lnTo>
                    <a:pt x="6" y="58"/>
                  </a:lnTo>
                  <a:lnTo>
                    <a:pt x="10" y="59"/>
                  </a:lnTo>
                  <a:lnTo>
                    <a:pt x="29" y="59"/>
                  </a:lnTo>
                  <a:lnTo>
                    <a:pt x="29" y="59"/>
                  </a:lnTo>
                  <a:lnTo>
                    <a:pt x="33" y="58"/>
                  </a:lnTo>
                  <a:lnTo>
                    <a:pt x="37" y="57"/>
                  </a:lnTo>
                  <a:lnTo>
                    <a:pt x="38" y="53"/>
                  </a:lnTo>
                  <a:lnTo>
                    <a:pt x="39" y="49"/>
                  </a:lnTo>
                  <a:lnTo>
                    <a:pt x="39" y="10"/>
                  </a:lnTo>
                  <a:lnTo>
                    <a:pt x="39" y="10"/>
                  </a:lnTo>
                  <a:lnTo>
                    <a:pt x="38" y="6"/>
                  </a:lnTo>
                  <a:lnTo>
                    <a:pt x="37" y="2"/>
                  </a:lnTo>
                  <a:lnTo>
                    <a:pt x="33" y="1"/>
                  </a:lnTo>
                  <a:lnTo>
                    <a:pt x="29" y="0"/>
                  </a:lnTo>
                  <a:lnTo>
                    <a:pt x="29" y="0"/>
                  </a:lnTo>
                  <a:close/>
                  <a:moveTo>
                    <a:pt x="29" y="10"/>
                  </a:moveTo>
                  <a:lnTo>
                    <a:pt x="29" y="34"/>
                  </a:lnTo>
                  <a:lnTo>
                    <a:pt x="10" y="34"/>
                  </a:lnTo>
                  <a:lnTo>
                    <a:pt x="10" y="10"/>
                  </a:lnTo>
                  <a:lnTo>
                    <a:pt x="29" y="10"/>
                  </a:lnTo>
                  <a:close/>
                  <a:moveTo>
                    <a:pt x="10" y="49"/>
                  </a:moveTo>
                  <a:lnTo>
                    <a:pt x="10" y="44"/>
                  </a:lnTo>
                  <a:lnTo>
                    <a:pt x="29" y="44"/>
                  </a:lnTo>
                  <a:lnTo>
                    <a:pt x="29" y="49"/>
                  </a:lnTo>
                  <a:lnTo>
                    <a:pt x="10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solidFill>
                  <a:srgbClr val="C00000"/>
                </a:solidFill>
                <a:latin typeface="+mn-lt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2BF7B746-86B1-4C57-B36A-0A8374E366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2488" y="3579813"/>
            <a:ext cx="10604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eaLnBrk="1" hangingPunct="1"/>
            <a:r>
              <a:rPr lang="en-US" altLang="en-US" sz="2800" b="1" dirty="0">
                <a:solidFill>
                  <a:srgbClr val="C00000"/>
                </a:solidFill>
              </a:rPr>
              <a:t>150+</a:t>
            </a:r>
            <a:endParaRPr lang="id-ID" altLang="en-US" sz="2800" b="1" dirty="0">
              <a:solidFill>
                <a:srgbClr val="C0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F6CEB39-B926-4BDE-88C5-31511C964C87}"/>
              </a:ext>
            </a:extLst>
          </p:cNvPr>
          <p:cNvSpPr txBox="1"/>
          <p:nvPr/>
        </p:nvSpPr>
        <p:spPr>
          <a:xfrm>
            <a:off x="2133600" y="4103688"/>
            <a:ext cx="1323975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Keyword Here</a:t>
            </a:r>
            <a:endParaRPr lang="id-ID" sz="11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D59AD78A-EDF9-4623-908C-52E9C08508DB}"/>
              </a:ext>
            </a:extLst>
          </p:cNvPr>
          <p:cNvSpPr/>
          <p:nvPr/>
        </p:nvSpPr>
        <p:spPr>
          <a:xfrm>
            <a:off x="3367088" y="3576638"/>
            <a:ext cx="1412875" cy="854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Lorem Ipsum is simply dummy text of the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2" b="15530"/>
          <a:stretch/>
        </p:blipFill>
        <p:spPr/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61" y="43632"/>
            <a:ext cx="2163029" cy="82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0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/>
      <p:bldP spid="9" grpId="0"/>
      <p:bldP spid="10" grpId="0" animBg="1"/>
      <p:bldP spid="11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3336316-C627-4187-AD1A-59FB6CAA0675}"/>
              </a:ext>
            </a:extLst>
          </p:cNvPr>
          <p:cNvSpPr txBox="1"/>
          <p:nvPr/>
        </p:nvSpPr>
        <p:spPr>
          <a:xfrm>
            <a:off x="1412875" y="1825625"/>
            <a:ext cx="39401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PHONE</a:t>
            </a:r>
            <a:r>
              <a:rPr lang="id-ID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MOCKUP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E9E8F6C-BFFA-41C7-89DC-E2927DD56962}"/>
              </a:ext>
            </a:extLst>
          </p:cNvPr>
          <p:cNvSpPr txBox="1"/>
          <p:nvPr/>
        </p:nvSpPr>
        <p:spPr>
          <a:xfrm>
            <a:off x="1430338" y="3298825"/>
            <a:ext cx="3014662" cy="1081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Come and knock on our door. We've been waiting for you. Where the kisses are hers and hers and his, three's company, too! Come and dance on our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2702BB9-B4ED-4020-9EBE-C57B813FFB1C}"/>
              </a:ext>
            </a:extLst>
          </p:cNvPr>
          <p:cNvSpPr txBox="1"/>
          <p:nvPr/>
        </p:nvSpPr>
        <p:spPr>
          <a:xfrm>
            <a:off x="1430338" y="2749550"/>
            <a:ext cx="313531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Company Project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E57437B-1B43-42C5-9DD0-E841F7C356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1763" y="4560888"/>
            <a:ext cx="21129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eaLnBrk="1" hangingPunct="1"/>
            <a:r>
              <a:rPr lang="en-US" altLang="en-US" sz="3600" b="1" dirty="0">
                <a:solidFill>
                  <a:srgbClr val="C00000"/>
                </a:solidFill>
              </a:rPr>
              <a:t>20</a:t>
            </a:r>
            <a:r>
              <a:rPr lang="id-ID" altLang="en-US" sz="3600" b="1" dirty="0">
                <a:solidFill>
                  <a:srgbClr val="C00000"/>
                </a:solidFill>
              </a:rPr>
              <a:t>20</a:t>
            </a:r>
            <a:endParaRPr lang="en-US" altLang="en-US" sz="3600" b="1" dirty="0">
              <a:solidFill>
                <a:srgbClr val="C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C3FD2241-3B39-4F9E-81BE-C53387C05ADD}"/>
              </a:ext>
            </a:extLst>
          </p:cNvPr>
          <p:cNvSpPr/>
          <p:nvPr/>
        </p:nvSpPr>
        <p:spPr>
          <a:xfrm>
            <a:off x="1417638" y="5222875"/>
            <a:ext cx="2768600" cy="6000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Lacus Nulla Ac Netus Nibh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3BDDFC6D-64AB-4454-AA4D-395D3531E20D}"/>
              </a:ext>
            </a:extLst>
          </p:cNvPr>
          <p:cNvSpPr/>
          <p:nvPr/>
        </p:nvSpPr>
        <p:spPr>
          <a:xfrm>
            <a:off x="1535113" y="1604963"/>
            <a:ext cx="623887" cy="1301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C57D57F3-F0DA-412F-8955-E1C4B8ACB31B}"/>
              </a:ext>
            </a:extLst>
          </p:cNvPr>
          <p:cNvSpPr/>
          <p:nvPr/>
        </p:nvSpPr>
        <p:spPr>
          <a:xfrm>
            <a:off x="9783763" y="6091238"/>
            <a:ext cx="1931987" cy="2460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tabLst>
                <a:tab pos="171450" algn="l"/>
              </a:tabLst>
              <a:defRPr/>
            </a:pPr>
            <a:r>
              <a:rPr lang="id-ID" sz="1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www.company.com</a:t>
            </a:r>
            <a:endParaRPr lang="en-US" sz="1000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0" b="5990"/>
          <a:stretch>
            <a:fillRect/>
          </a:stretch>
        </p:blipFill>
        <p:spPr/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61" y="43632"/>
            <a:ext cx="2163029" cy="82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1303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 animBg="1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allelogram 2">
            <a:extLst>
              <a:ext uri="{FF2B5EF4-FFF2-40B4-BE49-F238E27FC236}">
                <a16:creationId xmlns:a16="http://schemas.microsoft.com/office/drawing/2014/main" xmlns="" id="{2BBF852D-473C-4310-ABDF-E5E6494F308A}"/>
              </a:ext>
            </a:extLst>
          </p:cNvPr>
          <p:cNvSpPr/>
          <p:nvPr/>
        </p:nvSpPr>
        <p:spPr>
          <a:xfrm>
            <a:off x="9731375" y="4157663"/>
            <a:ext cx="1392238" cy="2028825"/>
          </a:xfrm>
          <a:prstGeom prst="parallelogram">
            <a:avLst>
              <a:gd name="adj" fmla="val 7877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:a16="http://schemas.microsoft.com/office/drawing/2014/main" xmlns="" id="{EF3CCCA3-1A31-4545-AF9B-3F7236B71E35}"/>
              </a:ext>
            </a:extLst>
          </p:cNvPr>
          <p:cNvSpPr/>
          <p:nvPr/>
        </p:nvSpPr>
        <p:spPr>
          <a:xfrm>
            <a:off x="9731375" y="5259388"/>
            <a:ext cx="1173163" cy="1598612"/>
          </a:xfrm>
          <a:prstGeom prst="parallelogram">
            <a:avLst>
              <a:gd name="adj" fmla="val 7412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9992984-D19B-42DF-BD90-D537F7E15619}"/>
              </a:ext>
            </a:extLst>
          </p:cNvPr>
          <p:cNvSpPr txBox="1"/>
          <p:nvPr/>
        </p:nvSpPr>
        <p:spPr>
          <a:xfrm>
            <a:off x="1404938" y="1552575"/>
            <a:ext cx="2906712" cy="1120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INDUSTRY 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MARKETING</a:t>
            </a:r>
            <a:endParaRPr lang="id-ID" sz="3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9BE2530-CB05-4BC6-8EBC-BADC7870910B}"/>
              </a:ext>
            </a:extLst>
          </p:cNvPr>
          <p:cNvSpPr txBox="1"/>
          <p:nvPr/>
        </p:nvSpPr>
        <p:spPr>
          <a:xfrm>
            <a:off x="1425575" y="2406650"/>
            <a:ext cx="3998913" cy="574675"/>
          </a:xfrm>
          <a:prstGeom prst="rect">
            <a:avLst/>
          </a:prstGeom>
          <a:noFill/>
        </p:spPr>
        <p:txBody>
          <a:bodyPr/>
          <a:lstStyle/>
          <a:p>
            <a:pPr eaLnBrk="1" fontAlgn="auto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Source Sans Pro" panose="020B0503030403020204" pitchFamily="34" charset="0"/>
              </a:rPr>
              <a:t>Digital Creative Agency</a:t>
            </a:r>
            <a:endParaRPr lang="id-ID" sz="1400" i="1" spc="3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E4CF8414-9BED-4AA6-83A3-7223A6BA6E2E}"/>
              </a:ext>
            </a:extLst>
          </p:cNvPr>
          <p:cNvSpPr/>
          <p:nvPr/>
        </p:nvSpPr>
        <p:spPr>
          <a:xfrm>
            <a:off x="1535113" y="1293813"/>
            <a:ext cx="623887" cy="1301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14345B7B-3225-42A6-8F9B-FFAD458C6F64}"/>
              </a:ext>
            </a:extLst>
          </p:cNvPr>
          <p:cNvSpPr/>
          <p:nvPr/>
        </p:nvSpPr>
        <p:spPr>
          <a:xfrm>
            <a:off x="1416050" y="5332413"/>
            <a:ext cx="4676775" cy="854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Lorem Ipsum is simply dummy text of the printing and typesetting industry. Lorem Ipsum has been the industry's standard dummy text ever since the 1500s, when an unknown printer took 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6A87D11D-AD31-475B-A909-E3AAE6711759}"/>
              </a:ext>
            </a:extLst>
          </p:cNvPr>
          <p:cNvGrpSpPr/>
          <p:nvPr/>
        </p:nvGrpSpPr>
        <p:grpSpPr>
          <a:xfrm>
            <a:off x="1521731" y="3726178"/>
            <a:ext cx="425476" cy="425480"/>
            <a:chOff x="1771814" y="3617096"/>
            <a:chExt cx="206078" cy="206080"/>
          </a:xfrm>
          <a:solidFill>
            <a:schemeClr val="accent2"/>
          </a:solidFill>
        </p:grpSpPr>
        <p:sp>
          <p:nvSpPr>
            <p:cNvPr id="13" name="Freeform 1260">
              <a:extLst>
                <a:ext uri="{FF2B5EF4-FFF2-40B4-BE49-F238E27FC236}">
                  <a16:creationId xmlns:a16="http://schemas.microsoft.com/office/drawing/2014/main" xmlns="" id="{9FD2BBB5-FA09-4A28-B6B8-524D1133CC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1814" y="3617096"/>
              <a:ext cx="162365" cy="206080"/>
            </a:xfrm>
            <a:custGeom>
              <a:avLst/>
              <a:gdLst>
                <a:gd name="T0" fmla="*/ 50 w 79"/>
                <a:gd name="T1" fmla="*/ 89 h 99"/>
                <a:gd name="T2" fmla="*/ 10 w 79"/>
                <a:gd name="T3" fmla="*/ 89 h 99"/>
                <a:gd name="T4" fmla="*/ 10 w 79"/>
                <a:gd name="T5" fmla="*/ 84 h 99"/>
                <a:gd name="T6" fmla="*/ 50 w 79"/>
                <a:gd name="T7" fmla="*/ 84 h 99"/>
                <a:gd name="T8" fmla="*/ 50 w 79"/>
                <a:gd name="T9" fmla="*/ 74 h 99"/>
                <a:gd name="T10" fmla="*/ 10 w 79"/>
                <a:gd name="T11" fmla="*/ 74 h 99"/>
                <a:gd name="T12" fmla="*/ 10 w 79"/>
                <a:gd name="T13" fmla="*/ 25 h 99"/>
                <a:gd name="T14" fmla="*/ 70 w 79"/>
                <a:gd name="T15" fmla="*/ 25 h 99"/>
                <a:gd name="T16" fmla="*/ 70 w 79"/>
                <a:gd name="T17" fmla="*/ 30 h 99"/>
                <a:gd name="T18" fmla="*/ 79 w 79"/>
                <a:gd name="T19" fmla="*/ 30 h 99"/>
                <a:gd name="T20" fmla="*/ 79 w 79"/>
                <a:gd name="T21" fmla="*/ 10 h 99"/>
                <a:gd name="T22" fmla="*/ 79 w 79"/>
                <a:gd name="T23" fmla="*/ 10 h 99"/>
                <a:gd name="T24" fmla="*/ 78 w 79"/>
                <a:gd name="T25" fmla="*/ 7 h 99"/>
                <a:gd name="T26" fmla="*/ 77 w 79"/>
                <a:gd name="T27" fmla="*/ 3 h 99"/>
                <a:gd name="T28" fmla="*/ 73 w 79"/>
                <a:gd name="T29" fmla="*/ 2 h 99"/>
                <a:gd name="T30" fmla="*/ 70 w 79"/>
                <a:gd name="T31" fmla="*/ 0 h 99"/>
                <a:gd name="T32" fmla="*/ 10 w 79"/>
                <a:gd name="T33" fmla="*/ 0 h 99"/>
                <a:gd name="T34" fmla="*/ 10 w 79"/>
                <a:gd name="T35" fmla="*/ 0 h 99"/>
                <a:gd name="T36" fmla="*/ 7 w 79"/>
                <a:gd name="T37" fmla="*/ 2 h 99"/>
                <a:gd name="T38" fmla="*/ 3 w 79"/>
                <a:gd name="T39" fmla="*/ 3 h 99"/>
                <a:gd name="T40" fmla="*/ 2 w 79"/>
                <a:gd name="T41" fmla="*/ 7 h 99"/>
                <a:gd name="T42" fmla="*/ 0 w 79"/>
                <a:gd name="T43" fmla="*/ 10 h 99"/>
                <a:gd name="T44" fmla="*/ 0 w 79"/>
                <a:gd name="T45" fmla="*/ 89 h 99"/>
                <a:gd name="T46" fmla="*/ 0 w 79"/>
                <a:gd name="T47" fmla="*/ 89 h 99"/>
                <a:gd name="T48" fmla="*/ 2 w 79"/>
                <a:gd name="T49" fmla="*/ 93 h 99"/>
                <a:gd name="T50" fmla="*/ 3 w 79"/>
                <a:gd name="T51" fmla="*/ 97 h 99"/>
                <a:gd name="T52" fmla="*/ 7 w 79"/>
                <a:gd name="T53" fmla="*/ 98 h 99"/>
                <a:gd name="T54" fmla="*/ 10 w 79"/>
                <a:gd name="T55" fmla="*/ 99 h 99"/>
                <a:gd name="T56" fmla="*/ 50 w 79"/>
                <a:gd name="T57" fmla="*/ 99 h 99"/>
                <a:gd name="T58" fmla="*/ 50 w 79"/>
                <a:gd name="T59" fmla="*/ 89 h 99"/>
                <a:gd name="T60" fmla="*/ 10 w 79"/>
                <a:gd name="T61" fmla="*/ 10 h 99"/>
                <a:gd name="T62" fmla="*/ 70 w 79"/>
                <a:gd name="T63" fmla="*/ 10 h 99"/>
                <a:gd name="T64" fmla="*/ 70 w 79"/>
                <a:gd name="T65" fmla="*/ 15 h 99"/>
                <a:gd name="T66" fmla="*/ 10 w 79"/>
                <a:gd name="T67" fmla="*/ 15 h 99"/>
                <a:gd name="T68" fmla="*/ 10 w 79"/>
                <a:gd name="T69" fmla="*/ 1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9" h="99">
                  <a:moveTo>
                    <a:pt x="50" y="89"/>
                  </a:moveTo>
                  <a:lnTo>
                    <a:pt x="10" y="89"/>
                  </a:lnTo>
                  <a:lnTo>
                    <a:pt x="10" y="84"/>
                  </a:lnTo>
                  <a:lnTo>
                    <a:pt x="50" y="84"/>
                  </a:lnTo>
                  <a:lnTo>
                    <a:pt x="50" y="74"/>
                  </a:lnTo>
                  <a:lnTo>
                    <a:pt x="10" y="74"/>
                  </a:lnTo>
                  <a:lnTo>
                    <a:pt x="10" y="25"/>
                  </a:lnTo>
                  <a:lnTo>
                    <a:pt x="70" y="25"/>
                  </a:lnTo>
                  <a:lnTo>
                    <a:pt x="70" y="30"/>
                  </a:lnTo>
                  <a:lnTo>
                    <a:pt x="79" y="3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8" y="7"/>
                  </a:lnTo>
                  <a:lnTo>
                    <a:pt x="77" y="3"/>
                  </a:lnTo>
                  <a:lnTo>
                    <a:pt x="73" y="2"/>
                  </a:lnTo>
                  <a:lnTo>
                    <a:pt x="7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2"/>
                  </a:lnTo>
                  <a:lnTo>
                    <a:pt x="3" y="3"/>
                  </a:lnTo>
                  <a:lnTo>
                    <a:pt x="2" y="7"/>
                  </a:lnTo>
                  <a:lnTo>
                    <a:pt x="0" y="10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2" y="93"/>
                  </a:lnTo>
                  <a:lnTo>
                    <a:pt x="3" y="97"/>
                  </a:lnTo>
                  <a:lnTo>
                    <a:pt x="7" y="98"/>
                  </a:lnTo>
                  <a:lnTo>
                    <a:pt x="10" y="99"/>
                  </a:lnTo>
                  <a:lnTo>
                    <a:pt x="50" y="99"/>
                  </a:lnTo>
                  <a:lnTo>
                    <a:pt x="50" y="89"/>
                  </a:lnTo>
                  <a:close/>
                  <a:moveTo>
                    <a:pt x="10" y="10"/>
                  </a:moveTo>
                  <a:lnTo>
                    <a:pt x="70" y="10"/>
                  </a:lnTo>
                  <a:lnTo>
                    <a:pt x="70" y="15"/>
                  </a:lnTo>
                  <a:lnTo>
                    <a:pt x="10" y="15"/>
                  </a:ln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latin typeface="+mn-lt"/>
              </a:endParaRPr>
            </a:p>
          </p:txBody>
        </p:sp>
        <p:sp>
          <p:nvSpPr>
            <p:cNvPr id="14" name="Freeform 1261">
              <a:extLst>
                <a:ext uri="{FF2B5EF4-FFF2-40B4-BE49-F238E27FC236}">
                  <a16:creationId xmlns:a16="http://schemas.microsoft.com/office/drawing/2014/main" xmlns="" id="{951E1CDB-819A-4173-AD72-DB9E2D46A8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6708" y="3698275"/>
              <a:ext cx="81184" cy="124896"/>
            </a:xfrm>
            <a:custGeom>
              <a:avLst/>
              <a:gdLst>
                <a:gd name="T0" fmla="*/ 29 w 39"/>
                <a:gd name="T1" fmla="*/ 0 h 59"/>
                <a:gd name="T2" fmla="*/ 10 w 39"/>
                <a:gd name="T3" fmla="*/ 0 h 59"/>
                <a:gd name="T4" fmla="*/ 10 w 39"/>
                <a:gd name="T5" fmla="*/ 0 h 59"/>
                <a:gd name="T6" fmla="*/ 6 w 39"/>
                <a:gd name="T7" fmla="*/ 1 h 59"/>
                <a:gd name="T8" fmla="*/ 2 w 39"/>
                <a:gd name="T9" fmla="*/ 2 h 59"/>
                <a:gd name="T10" fmla="*/ 1 w 39"/>
                <a:gd name="T11" fmla="*/ 6 h 59"/>
                <a:gd name="T12" fmla="*/ 0 w 39"/>
                <a:gd name="T13" fmla="*/ 10 h 59"/>
                <a:gd name="T14" fmla="*/ 0 w 39"/>
                <a:gd name="T15" fmla="*/ 49 h 59"/>
                <a:gd name="T16" fmla="*/ 0 w 39"/>
                <a:gd name="T17" fmla="*/ 49 h 59"/>
                <a:gd name="T18" fmla="*/ 1 w 39"/>
                <a:gd name="T19" fmla="*/ 53 h 59"/>
                <a:gd name="T20" fmla="*/ 2 w 39"/>
                <a:gd name="T21" fmla="*/ 57 h 59"/>
                <a:gd name="T22" fmla="*/ 6 w 39"/>
                <a:gd name="T23" fmla="*/ 58 h 59"/>
                <a:gd name="T24" fmla="*/ 10 w 39"/>
                <a:gd name="T25" fmla="*/ 59 h 59"/>
                <a:gd name="T26" fmla="*/ 29 w 39"/>
                <a:gd name="T27" fmla="*/ 59 h 59"/>
                <a:gd name="T28" fmla="*/ 29 w 39"/>
                <a:gd name="T29" fmla="*/ 59 h 59"/>
                <a:gd name="T30" fmla="*/ 33 w 39"/>
                <a:gd name="T31" fmla="*/ 58 h 59"/>
                <a:gd name="T32" fmla="*/ 37 w 39"/>
                <a:gd name="T33" fmla="*/ 57 h 59"/>
                <a:gd name="T34" fmla="*/ 38 w 39"/>
                <a:gd name="T35" fmla="*/ 53 h 59"/>
                <a:gd name="T36" fmla="*/ 39 w 39"/>
                <a:gd name="T37" fmla="*/ 49 h 59"/>
                <a:gd name="T38" fmla="*/ 39 w 39"/>
                <a:gd name="T39" fmla="*/ 10 h 59"/>
                <a:gd name="T40" fmla="*/ 39 w 39"/>
                <a:gd name="T41" fmla="*/ 10 h 59"/>
                <a:gd name="T42" fmla="*/ 38 w 39"/>
                <a:gd name="T43" fmla="*/ 6 h 59"/>
                <a:gd name="T44" fmla="*/ 37 w 39"/>
                <a:gd name="T45" fmla="*/ 2 h 59"/>
                <a:gd name="T46" fmla="*/ 33 w 39"/>
                <a:gd name="T47" fmla="*/ 1 h 59"/>
                <a:gd name="T48" fmla="*/ 29 w 39"/>
                <a:gd name="T49" fmla="*/ 0 h 59"/>
                <a:gd name="T50" fmla="*/ 29 w 39"/>
                <a:gd name="T51" fmla="*/ 0 h 59"/>
                <a:gd name="T52" fmla="*/ 29 w 39"/>
                <a:gd name="T53" fmla="*/ 10 h 59"/>
                <a:gd name="T54" fmla="*/ 29 w 39"/>
                <a:gd name="T55" fmla="*/ 34 h 59"/>
                <a:gd name="T56" fmla="*/ 10 w 39"/>
                <a:gd name="T57" fmla="*/ 34 h 59"/>
                <a:gd name="T58" fmla="*/ 10 w 39"/>
                <a:gd name="T59" fmla="*/ 10 h 59"/>
                <a:gd name="T60" fmla="*/ 29 w 39"/>
                <a:gd name="T61" fmla="*/ 10 h 59"/>
                <a:gd name="T62" fmla="*/ 10 w 39"/>
                <a:gd name="T63" fmla="*/ 49 h 59"/>
                <a:gd name="T64" fmla="*/ 10 w 39"/>
                <a:gd name="T65" fmla="*/ 44 h 59"/>
                <a:gd name="T66" fmla="*/ 29 w 39"/>
                <a:gd name="T67" fmla="*/ 44 h 59"/>
                <a:gd name="T68" fmla="*/ 29 w 39"/>
                <a:gd name="T69" fmla="*/ 49 h 59"/>
                <a:gd name="T70" fmla="*/ 10 w 39"/>
                <a:gd name="T71" fmla="*/ 4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" h="59">
                  <a:moveTo>
                    <a:pt x="29" y="0"/>
                  </a:moveTo>
                  <a:lnTo>
                    <a:pt x="10" y="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2" y="2"/>
                  </a:lnTo>
                  <a:lnTo>
                    <a:pt x="1" y="6"/>
                  </a:lnTo>
                  <a:lnTo>
                    <a:pt x="0" y="10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1" y="53"/>
                  </a:lnTo>
                  <a:lnTo>
                    <a:pt x="2" y="57"/>
                  </a:lnTo>
                  <a:lnTo>
                    <a:pt x="6" y="58"/>
                  </a:lnTo>
                  <a:lnTo>
                    <a:pt x="10" y="59"/>
                  </a:lnTo>
                  <a:lnTo>
                    <a:pt x="29" y="59"/>
                  </a:lnTo>
                  <a:lnTo>
                    <a:pt x="29" y="59"/>
                  </a:lnTo>
                  <a:lnTo>
                    <a:pt x="33" y="58"/>
                  </a:lnTo>
                  <a:lnTo>
                    <a:pt x="37" y="57"/>
                  </a:lnTo>
                  <a:lnTo>
                    <a:pt x="38" y="53"/>
                  </a:lnTo>
                  <a:lnTo>
                    <a:pt x="39" y="49"/>
                  </a:lnTo>
                  <a:lnTo>
                    <a:pt x="39" y="10"/>
                  </a:lnTo>
                  <a:lnTo>
                    <a:pt x="39" y="10"/>
                  </a:lnTo>
                  <a:lnTo>
                    <a:pt x="38" y="6"/>
                  </a:lnTo>
                  <a:lnTo>
                    <a:pt x="37" y="2"/>
                  </a:lnTo>
                  <a:lnTo>
                    <a:pt x="33" y="1"/>
                  </a:lnTo>
                  <a:lnTo>
                    <a:pt x="29" y="0"/>
                  </a:lnTo>
                  <a:lnTo>
                    <a:pt x="29" y="0"/>
                  </a:lnTo>
                  <a:close/>
                  <a:moveTo>
                    <a:pt x="29" y="10"/>
                  </a:moveTo>
                  <a:lnTo>
                    <a:pt x="29" y="34"/>
                  </a:lnTo>
                  <a:lnTo>
                    <a:pt x="10" y="34"/>
                  </a:lnTo>
                  <a:lnTo>
                    <a:pt x="10" y="10"/>
                  </a:lnTo>
                  <a:lnTo>
                    <a:pt x="29" y="10"/>
                  </a:lnTo>
                  <a:close/>
                  <a:moveTo>
                    <a:pt x="10" y="49"/>
                  </a:moveTo>
                  <a:lnTo>
                    <a:pt x="10" y="44"/>
                  </a:lnTo>
                  <a:lnTo>
                    <a:pt x="29" y="44"/>
                  </a:lnTo>
                  <a:lnTo>
                    <a:pt x="29" y="49"/>
                  </a:lnTo>
                  <a:lnTo>
                    <a:pt x="10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latin typeface="+mn-lt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2BF7B746-86B1-4C57-B36A-0A8374E366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2488" y="3579813"/>
            <a:ext cx="10604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eaLnBrk="1" hangingPunct="1"/>
            <a:r>
              <a:rPr lang="en-US" altLang="en-US" sz="2800" b="1" dirty="0">
                <a:solidFill>
                  <a:srgbClr val="C00000"/>
                </a:solidFill>
              </a:rPr>
              <a:t>150+</a:t>
            </a:r>
            <a:endParaRPr lang="id-ID" altLang="en-US" sz="2800" b="1" dirty="0">
              <a:solidFill>
                <a:srgbClr val="C0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F6CEB39-B926-4BDE-88C5-31511C964C87}"/>
              </a:ext>
            </a:extLst>
          </p:cNvPr>
          <p:cNvSpPr txBox="1"/>
          <p:nvPr/>
        </p:nvSpPr>
        <p:spPr>
          <a:xfrm>
            <a:off x="2133600" y="4103688"/>
            <a:ext cx="1323975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Keyword Here</a:t>
            </a:r>
            <a:endParaRPr lang="id-ID" sz="11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D59AD78A-EDF9-4623-908C-52E9C08508DB}"/>
              </a:ext>
            </a:extLst>
          </p:cNvPr>
          <p:cNvSpPr/>
          <p:nvPr/>
        </p:nvSpPr>
        <p:spPr>
          <a:xfrm>
            <a:off x="3367088" y="3576638"/>
            <a:ext cx="1412875" cy="854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Lorem Ipsum is simply dummy text of the</a:t>
            </a: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" t="-99" r="-221" b="13541"/>
          <a:stretch/>
        </p:blipFill>
        <p:spPr/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61" y="43632"/>
            <a:ext cx="2163029" cy="82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85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/>
      <p:bldP spid="9" grpId="0"/>
      <p:bldP spid="10" grpId="0" animBg="1"/>
      <p:bldP spid="11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3336316-C627-4187-AD1A-59FB6CAA0675}"/>
              </a:ext>
            </a:extLst>
          </p:cNvPr>
          <p:cNvSpPr txBox="1"/>
          <p:nvPr/>
        </p:nvSpPr>
        <p:spPr>
          <a:xfrm>
            <a:off x="1412875" y="1825625"/>
            <a:ext cx="39401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PHONE</a:t>
            </a:r>
            <a:r>
              <a:rPr lang="id-ID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MOCKUP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E9E8F6C-BFFA-41C7-89DC-E2927DD56962}"/>
              </a:ext>
            </a:extLst>
          </p:cNvPr>
          <p:cNvSpPr txBox="1"/>
          <p:nvPr/>
        </p:nvSpPr>
        <p:spPr>
          <a:xfrm>
            <a:off x="1430338" y="3298825"/>
            <a:ext cx="3014662" cy="1081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Come and knock on our door. We've been waiting for you. Where the kisses are hers and hers and his, three's company, too! Come and dance on our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2702BB9-B4ED-4020-9EBE-C57B813FFB1C}"/>
              </a:ext>
            </a:extLst>
          </p:cNvPr>
          <p:cNvSpPr txBox="1"/>
          <p:nvPr/>
        </p:nvSpPr>
        <p:spPr>
          <a:xfrm>
            <a:off x="1430338" y="2749550"/>
            <a:ext cx="313531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Company Project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E57437B-1B43-42C5-9DD0-E841F7C356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1763" y="4560888"/>
            <a:ext cx="21129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eaLnBrk="1" hangingPunct="1"/>
            <a:r>
              <a:rPr lang="en-US" altLang="en-US" sz="3600" b="1" dirty="0">
                <a:solidFill>
                  <a:srgbClr val="C00000"/>
                </a:solidFill>
              </a:rPr>
              <a:t>20</a:t>
            </a:r>
            <a:r>
              <a:rPr lang="id-ID" altLang="en-US" sz="3600" b="1" dirty="0">
                <a:solidFill>
                  <a:srgbClr val="C00000"/>
                </a:solidFill>
              </a:rPr>
              <a:t>20</a:t>
            </a:r>
            <a:endParaRPr lang="en-US" altLang="en-US" sz="3600" b="1" dirty="0">
              <a:solidFill>
                <a:srgbClr val="C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C3FD2241-3B39-4F9E-81BE-C53387C05ADD}"/>
              </a:ext>
            </a:extLst>
          </p:cNvPr>
          <p:cNvSpPr/>
          <p:nvPr/>
        </p:nvSpPr>
        <p:spPr>
          <a:xfrm>
            <a:off x="1417638" y="5222875"/>
            <a:ext cx="2768600" cy="6000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Lacus Nulla Ac Netus Nibh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3BDDFC6D-64AB-4454-AA4D-395D3531E20D}"/>
              </a:ext>
            </a:extLst>
          </p:cNvPr>
          <p:cNvSpPr/>
          <p:nvPr/>
        </p:nvSpPr>
        <p:spPr>
          <a:xfrm>
            <a:off x="1535113" y="1604963"/>
            <a:ext cx="623887" cy="1301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C57D57F3-F0DA-412F-8955-E1C4B8ACB31B}"/>
              </a:ext>
            </a:extLst>
          </p:cNvPr>
          <p:cNvSpPr/>
          <p:nvPr/>
        </p:nvSpPr>
        <p:spPr>
          <a:xfrm>
            <a:off x="9783763" y="6091238"/>
            <a:ext cx="1931987" cy="2460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tabLst>
                <a:tab pos="171450" algn="l"/>
              </a:tabLst>
              <a:defRPr/>
            </a:pPr>
            <a:r>
              <a:rPr lang="id-ID" sz="1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www.company.com</a:t>
            </a:r>
            <a:endParaRPr lang="en-US" sz="1000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2" r="7072"/>
          <a:stretch>
            <a:fillRect/>
          </a:stretch>
        </p:blipFill>
        <p:spPr/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61" y="43632"/>
            <a:ext cx="2163029" cy="82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209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 animBg="1"/>
      <p:bldP spid="20" grpId="0"/>
    </p:bldLst>
  </p:timing>
</p:sld>
</file>

<file path=ppt/theme/theme1.xml><?xml version="1.0" encoding="utf-8"?>
<a:theme xmlns:a="http://schemas.openxmlformats.org/drawingml/2006/main" name="Office Theme">
  <a:themeElements>
    <a:clrScheme name="Company Profil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ompany Profile">
      <a:majorFont>
        <a:latin typeface="Source Sans Pro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2219</TotalTime>
  <Words>607</Words>
  <Application>Microsoft Office PowerPoint</Application>
  <PresentationFormat>Widescreen</PresentationFormat>
  <Paragraphs>78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Open Sans</vt:lpstr>
      <vt:lpstr>Questrial</vt:lpstr>
      <vt:lpstr>Source Sans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sam</cp:lastModifiedBy>
  <cp:revision>104</cp:revision>
  <dcterms:created xsi:type="dcterms:W3CDTF">2019-09-06T04:39:01Z</dcterms:created>
  <dcterms:modified xsi:type="dcterms:W3CDTF">2020-12-17T08:19:13Z</dcterms:modified>
</cp:coreProperties>
</file>